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7" r:id="rId3"/>
    <p:sldId id="273" r:id="rId4"/>
    <p:sldId id="276" r:id="rId5"/>
    <p:sldId id="274" r:id="rId6"/>
    <p:sldId id="275" r:id="rId7"/>
    <p:sldId id="282" r:id="rId8"/>
    <p:sldId id="281" r:id="rId9"/>
    <p:sldId id="283" r:id="rId10"/>
    <p:sldId id="271" r:id="rId11"/>
    <p:sldId id="272" r:id="rId12"/>
    <p:sldId id="280" r:id="rId13"/>
    <p:sldId id="279" r:id="rId14"/>
    <p:sldId id="267" r:id="rId15"/>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94660"/>
  </p:normalViewPr>
  <p:slideViewPr>
    <p:cSldViewPr snapToGrid="0">
      <p:cViewPr varScale="1">
        <p:scale>
          <a:sx n="97" d="100"/>
          <a:sy n="97" d="100"/>
        </p:scale>
        <p:origin x="68" y="23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SS\Free\wiwiw&#12452;&#12531;&#12479;&#12540;&#12531;\&#9733;&#38463;&#37096;&#12373;&#12435;\&#9733;&#26449;&#30000;&#12373;&#12435;&#12363;&#12425;&#12398;&#20181;&#20107;\&#20171;&#35703;&#12398;&#36000;&#25285;&#12464;&#12521;&#12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6"/>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4.2334096109840125E-2"/>
          <c:y val="0.13390367055421254"/>
          <c:w val="0.83087861103338323"/>
          <c:h val="0.67243147260718272"/>
        </c:manualLayout>
      </c:layout>
      <c:bar3DChart>
        <c:barDir val="col"/>
        <c:grouping val="clustered"/>
        <c:varyColors val="0"/>
        <c:ser>
          <c:idx val="0"/>
          <c:order val="0"/>
          <c:tx>
            <c:strRef>
              <c:f>Sheet1!$A$2</c:f>
              <c:strCache>
                <c:ptCount val="1"/>
                <c:pt idx="0">
                  <c:v>男性</c:v>
                </c:pt>
              </c:strCache>
            </c:strRef>
          </c:tx>
          <c:spPr>
            <a:solidFill>
              <a:schemeClr val="accent1"/>
            </a:solidFill>
            <a:ln w="18092">
              <a:solidFill>
                <a:schemeClr val="tx1"/>
              </a:solidFill>
              <a:prstDash val="solid"/>
            </a:ln>
          </c:spPr>
          <c:invertIfNegative val="0"/>
          <c:dLbls>
            <c:dLbl>
              <c:idx val="0"/>
              <c:layout>
                <c:manualLayout>
                  <c:x val="-4.2354631611986309E-3"/>
                  <c:y val="-3.199536434823264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2B-4E5A-8234-AE0A70790BB7}"/>
                </c:ext>
              </c:extLst>
            </c:dLbl>
            <c:dLbl>
              <c:idx val="1"/>
              <c:layout>
                <c:manualLayout>
                  <c:x val="-1.1734272833247746E-2"/>
                  <c:y val="1.6519110937256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2B-4E5A-8234-AE0A70790BB7}"/>
                </c:ext>
              </c:extLst>
            </c:dLbl>
            <c:dLbl>
              <c:idx val="2"/>
              <c:layout>
                <c:manualLayout>
                  <c:x val="-1.2161688878472528E-2"/>
                  <c:y val="-6.02589687092209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2B-4E5A-8234-AE0A70790BB7}"/>
                </c:ext>
              </c:extLst>
            </c:dLbl>
            <c:dLbl>
              <c:idx val="3"/>
              <c:layout>
                <c:manualLayout>
                  <c:x val="-1.0585902113131044E-2"/>
                  <c:y val="-1.1680179450585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2B-4E5A-8234-AE0A70790BB7}"/>
                </c:ext>
              </c:extLst>
            </c:dLbl>
            <c:dLbl>
              <c:idx val="4"/>
              <c:layout>
                <c:manualLayout>
                  <c:x val="-1.5796543351242604E-2"/>
                  <c:y val="-2.0465984762591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2B-4E5A-8234-AE0A70790BB7}"/>
                </c:ext>
              </c:extLst>
            </c:dLbl>
            <c:dLbl>
              <c:idx val="5"/>
              <c:layout>
                <c:manualLayout>
                  <c:x val="-1.4209186932704706E-2"/>
                  <c:y val="-2.1517873241631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2B-4E5A-8234-AE0A70790BB7}"/>
                </c:ext>
              </c:extLst>
            </c:dLbl>
            <c:dLbl>
              <c:idx val="6"/>
              <c:layout>
                <c:manualLayout>
                  <c:x val="-1.2680009341668552E-2"/>
                  <c:y val="7.53741355230868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2B-4E5A-8234-AE0A70790BB7}"/>
                </c:ext>
              </c:extLst>
            </c:dLbl>
            <c:spPr>
              <a:noFill/>
              <a:ln w="36185">
                <a:noFill/>
              </a:ln>
            </c:spPr>
            <c:txPr>
              <a:bodyPr/>
              <a:lstStyle/>
              <a:p>
                <a:pPr>
                  <a:defRPr sz="1140" b="0" i="0" u="none" strike="noStrike" baseline="0">
                    <a:solidFill>
                      <a:schemeClr val="tx1"/>
                    </a:solidFill>
                    <a:latin typeface="Meiryo UI"/>
                    <a:ea typeface="Meiryo UI"/>
                    <a:cs typeface="Meiryo UI"/>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40歳未満</c:v>
                </c:pt>
                <c:pt idx="1">
                  <c:v>40～49歳</c:v>
                </c:pt>
                <c:pt idx="2">
                  <c:v>50～54歳</c:v>
                </c:pt>
                <c:pt idx="3">
                  <c:v>55～59歳</c:v>
                </c:pt>
                <c:pt idx="4">
                  <c:v>60～64歳</c:v>
                </c:pt>
                <c:pt idx="5">
                  <c:v>65～69歳</c:v>
                </c:pt>
                <c:pt idx="6">
                  <c:v>70歳以上</c:v>
                </c:pt>
              </c:strCache>
            </c:strRef>
          </c:cat>
          <c:val>
            <c:numRef>
              <c:f>Sheet1!$B$2:$H$2</c:f>
              <c:numCache>
                <c:formatCode>0.0_);[Red]\(0.0\)</c:formatCode>
                <c:ptCount val="7"/>
                <c:pt idx="0">
                  <c:v>1</c:v>
                </c:pt>
                <c:pt idx="1">
                  <c:v>2.5</c:v>
                </c:pt>
                <c:pt idx="2">
                  <c:v>5.4</c:v>
                </c:pt>
                <c:pt idx="3">
                  <c:v>7.4</c:v>
                </c:pt>
                <c:pt idx="4">
                  <c:v>7.1</c:v>
                </c:pt>
                <c:pt idx="5">
                  <c:v>5.0999999999999996</c:v>
                </c:pt>
                <c:pt idx="6">
                  <c:v>4</c:v>
                </c:pt>
              </c:numCache>
            </c:numRef>
          </c:val>
          <c:extLst>
            <c:ext xmlns:c16="http://schemas.microsoft.com/office/drawing/2014/chart" uri="{C3380CC4-5D6E-409C-BE32-E72D297353CC}">
              <c16:uniqueId val="{00000007-762B-4E5A-8234-AE0A70790BB7}"/>
            </c:ext>
          </c:extLst>
        </c:ser>
        <c:ser>
          <c:idx val="1"/>
          <c:order val="1"/>
          <c:tx>
            <c:strRef>
              <c:f>Sheet1!$A$3</c:f>
              <c:strCache>
                <c:ptCount val="1"/>
                <c:pt idx="0">
                  <c:v>女性</c:v>
                </c:pt>
              </c:strCache>
            </c:strRef>
          </c:tx>
          <c:spPr>
            <a:solidFill>
              <a:schemeClr val="accent2"/>
            </a:solidFill>
            <a:ln w="18092">
              <a:solidFill>
                <a:schemeClr val="tx1"/>
              </a:solidFill>
              <a:prstDash val="solid"/>
            </a:ln>
          </c:spPr>
          <c:invertIfNegative val="0"/>
          <c:dLbls>
            <c:dLbl>
              <c:idx val="0"/>
              <c:layout>
                <c:manualLayout>
                  <c:x val="1.3787720994837924E-3"/>
                  <c:y val="-2.2195091390833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2B-4E5A-8234-AE0A70790BB7}"/>
                </c:ext>
              </c:extLst>
            </c:dLbl>
            <c:dLbl>
              <c:idx val="1"/>
              <c:layout>
                <c:manualLayout>
                  <c:x val="4.0053556538538499E-3"/>
                  <c:y val="1.79054513440688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2B-4E5A-8234-AE0A70790BB7}"/>
                </c:ext>
              </c:extLst>
            </c:dLbl>
            <c:dLbl>
              <c:idx val="2"/>
              <c:layout>
                <c:manualLayout>
                  <c:x val="6.0051131652422707E-3"/>
                  <c:y val="-4.53154576986620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2B-4E5A-8234-AE0A70790BB7}"/>
                </c:ext>
              </c:extLst>
            </c:dLbl>
            <c:dLbl>
              <c:idx val="3"/>
              <c:layout>
                <c:manualLayout>
                  <c:x val="2.3345907342613519E-3"/>
                  <c:y val="-1.91246894300793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2B-4E5A-8234-AE0A70790BB7}"/>
                </c:ext>
              </c:extLst>
            </c:dLbl>
            <c:dLbl>
              <c:idx val="4"/>
              <c:layout>
                <c:manualLayout>
                  <c:x val="1.4501733877812154E-2"/>
                  <c:y val="-2.1036547165371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2B-4E5A-8234-AE0A70790BB7}"/>
                </c:ext>
              </c:extLst>
            </c:dLbl>
            <c:dLbl>
              <c:idx val="5"/>
              <c:layout>
                <c:manualLayout>
                  <c:x val="-5.6840053346010383E-4"/>
                  <c:y val="-1.5104776282695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2B-4E5A-8234-AE0A70790BB7}"/>
                </c:ext>
              </c:extLst>
            </c:dLbl>
            <c:dLbl>
              <c:idx val="6"/>
              <c:layout>
                <c:manualLayout>
                  <c:x val="5.3014419828238393E-3"/>
                  <c:y val="1.6822471644501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62B-4E5A-8234-AE0A70790BB7}"/>
                </c:ext>
              </c:extLst>
            </c:dLbl>
            <c:spPr>
              <a:noFill/>
              <a:ln w="36185">
                <a:noFill/>
              </a:ln>
            </c:spPr>
            <c:txPr>
              <a:bodyPr/>
              <a:lstStyle/>
              <a:p>
                <a:pPr>
                  <a:defRPr sz="1140" b="0" i="0" u="none" strike="noStrike" baseline="0">
                    <a:solidFill>
                      <a:schemeClr val="tx1"/>
                    </a:solidFill>
                    <a:latin typeface="Meiryo UI"/>
                    <a:ea typeface="Meiryo UI"/>
                    <a:cs typeface="Meiryo UI"/>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40歳未満</c:v>
                </c:pt>
                <c:pt idx="1">
                  <c:v>40～49歳</c:v>
                </c:pt>
                <c:pt idx="2">
                  <c:v>50～54歳</c:v>
                </c:pt>
                <c:pt idx="3">
                  <c:v>55～59歳</c:v>
                </c:pt>
                <c:pt idx="4">
                  <c:v>60～64歳</c:v>
                </c:pt>
                <c:pt idx="5">
                  <c:v>65～69歳</c:v>
                </c:pt>
                <c:pt idx="6">
                  <c:v>70歳以上</c:v>
                </c:pt>
              </c:strCache>
            </c:strRef>
          </c:cat>
          <c:val>
            <c:numRef>
              <c:f>Sheet1!$B$3:$H$3</c:f>
              <c:numCache>
                <c:formatCode>0.0_);[Red]\(0.0\)</c:formatCode>
                <c:ptCount val="7"/>
                <c:pt idx="0">
                  <c:v>1.6</c:v>
                </c:pt>
                <c:pt idx="1">
                  <c:v>4.9000000000000004</c:v>
                </c:pt>
                <c:pt idx="2">
                  <c:v>11.1</c:v>
                </c:pt>
                <c:pt idx="3">
                  <c:v>13</c:v>
                </c:pt>
                <c:pt idx="4">
                  <c:v>10.4</c:v>
                </c:pt>
                <c:pt idx="5">
                  <c:v>7.8</c:v>
                </c:pt>
                <c:pt idx="6">
                  <c:v>5.9</c:v>
                </c:pt>
              </c:numCache>
            </c:numRef>
          </c:val>
          <c:extLst>
            <c:ext xmlns:c16="http://schemas.microsoft.com/office/drawing/2014/chart" uri="{C3380CC4-5D6E-409C-BE32-E72D297353CC}">
              <c16:uniqueId val="{0000000F-762B-4E5A-8234-AE0A70790BB7}"/>
            </c:ext>
          </c:extLst>
        </c:ser>
        <c:ser>
          <c:idx val="2"/>
          <c:order val="2"/>
          <c:tx>
            <c:strRef>
              <c:f>Sheet1!$A$4</c:f>
              <c:strCache>
                <c:ptCount val="1"/>
                <c:pt idx="0">
                  <c:v>男女の合計の比率</c:v>
                </c:pt>
              </c:strCache>
            </c:strRef>
          </c:tx>
          <c:spPr>
            <a:solidFill>
              <a:srgbClr val="99CC00"/>
            </a:solidFill>
            <a:ln w="18092">
              <a:solidFill>
                <a:schemeClr val="tx1"/>
              </a:solidFill>
              <a:prstDash val="solid"/>
            </a:ln>
          </c:spPr>
          <c:invertIfNegative val="0"/>
          <c:dLbls>
            <c:dLbl>
              <c:idx val="0"/>
              <c:layout>
                <c:manualLayout>
                  <c:x val="7.3888081203529118E-3"/>
                  <c:y val="2.1808808144599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2B-4E5A-8234-AE0A70790BB7}"/>
                </c:ext>
              </c:extLst>
            </c:dLbl>
            <c:dLbl>
              <c:idx val="1"/>
              <c:layout>
                <c:manualLayout>
                  <c:x val="2.0889339407511448E-2"/>
                  <c:y val="8.2934774968598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2B-4E5A-8234-AE0A70790BB7}"/>
                </c:ext>
              </c:extLst>
            </c:dLbl>
            <c:dLbl>
              <c:idx val="2"/>
              <c:layout>
                <c:manualLayout>
                  <c:x val="2.1984820284444883E-2"/>
                  <c:y val="-2.8538816274016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2B-4E5A-8234-AE0A70790BB7}"/>
                </c:ext>
              </c:extLst>
            </c:dLbl>
            <c:dLbl>
              <c:idx val="3"/>
              <c:layout>
                <c:manualLayout>
                  <c:x val="3.1097905545681866E-2"/>
                  <c:y val="-8.27147401908805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2B-4E5A-8234-AE0A70790BB7}"/>
                </c:ext>
              </c:extLst>
            </c:dLbl>
            <c:dLbl>
              <c:idx val="4"/>
              <c:layout>
                <c:manualLayout>
                  <c:x val="2.0175326524537258E-2"/>
                  <c:y val="3.5129163470559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62B-4E5A-8234-AE0A70790BB7}"/>
                </c:ext>
              </c:extLst>
            </c:dLbl>
            <c:dLbl>
              <c:idx val="5"/>
              <c:layout>
                <c:manualLayout>
                  <c:x val="2.4901034012962307E-2"/>
                  <c:y val="-1.3530916414288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62B-4E5A-8234-AE0A70790BB7}"/>
                </c:ext>
              </c:extLst>
            </c:dLbl>
            <c:dLbl>
              <c:idx val="6"/>
              <c:layout>
                <c:manualLayout>
                  <c:x val="2.4663029718637604E-2"/>
                  <c:y val="4.97034114558662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62B-4E5A-8234-AE0A70790BB7}"/>
                </c:ext>
              </c:extLst>
            </c:dLbl>
            <c:spPr>
              <a:noFill/>
              <a:ln w="36185">
                <a:noFill/>
              </a:ln>
            </c:spPr>
            <c:txPr>
              <a:bodyPr/>
              <a:lstStyle/>
              <a:p>
                <a:pPr>
                  <a:defRPr sz="1140" b="0" i="0" u="none" strike="noStrike" baseline="0">
                    <a:solidFill>
                      <a:schemeClr val="tx1"/>
                    </a:solidFill>
                    <a:latin typeface="Meiryo UI"/>
                    <a:ea typeface="Meiryo UI"/>
                    <a:cs typeface="Meiryo UI"/>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40歳未満</c:v>
                </c:pt>
                <c:pt idx="1">
                  <c:v>40～49歳</c:v>
                </c:pt>
                <c:pt idx="2">
                  <c:v>50～54歳</c:v>
                </c:pt>
                <c:pt idx="3">
                  <c:v>55～59歳</c:v>
                </c:pt>
                <c:pt idx="4">
                  <c:v>60～64歳</c:v>
                </c:pt>
                <c:pt idx="5">
                  <c:v>65～69歳</c:v>
                </c:pt>
                <c:pt idx="6">
                  <c:v>70歳以上</c:v>
                </c:pt>
              </c:strCache>
            </c:strRef>
          </c:cat>
          <c:val>
            <c:numRef>
              <c:f>Sheet1!$B$4:$H$4</c:f>
              <c:numCache>
                <c:formatCode>0.0_);[Red]\(0.0\)</c:formatCode>
                <c:ptCount val="7"/>
                <c:pt idx="0">
                  <c:v>1.3</c:v>
                </c:pt>
                <c:pt idx="1">
                  <c:v>3.6</c:v>
                </c:pt>
                <c:pt idx="2">
                  <c:v>8</c:v>
                </c:pt>
                <c:pt idx="3">
                  <c:v>9.8000000000000007</c:v>
                </c:pt>
                <c:pt idx="4">
                  <c:v>8.5</c:v>
                </c:pt>
                <c:pt idx="5">
                  <c:v>6.2</c:v>
                </c:pt>
                <c:pt idx="6">
                  <c:v>4.8</c:v>
                </c:pt>
              </c:numCache>
            </c:numRef>
          </c:val>
          <c:extLst>
            <c:ext xmlns:c16="http://schemas.microsoft.com/office/drawing/2014/chart" uri="{C3380CC4-5D6E-409C-BE32-E72D297353CC}">
              <c16:uniqueId val="{00000017-762B-4E5A-8234-AE0A70790BB7}"/>
            </c:ext>
          </c:extLst>
        </c:ser>
        <c:dLbls>
          <c:showLegendKey val="0"/>
          <c:showVal val="0"/>
          <c:showCatName val="0"/>
          <c:showSerName val="0"/>
          <c:showPercent val="0"/>
          <c:showBubbleSize val="0"/>
        </c:dLbls>
        <c:gapWidth val="150"/>
        <c:gapDepth val="0"/>
        <c:shape val="box"/>
        <c:axId val="137613312"/>
        <c:axId val="137614848"/>
        <c:axId val="0"/>
      </c:bar3DChart>
      <c:catAx>
        <c:axId val="137613312"/>
        <c:scaling>
          <c:orientation val="minMax"/>
        </c:scaling>
        <c:delete val="0"/>
        <c:axPos val="b"/>
        <c:numFmt formatCode="General" sourceLinked="1"/>
        <c:majorTickMark val="in"/>
        <c:minorTickMark val="none"/>
        <c:tickLblPos val="low"/>
        <c:spPr>
          <a:ln w="4523">
            <a:solidFill>
              <a:schemeClr val="tx1"/>
            </a:solidFill>
            <a:prstDash val="solid"/>
          </a:ln>
        </c:spPr>
        <c:txPr>
          <a:bodyPr rot="0" vert="horz"/>
          <a:lstStyle/>
          <a:p>
            <a:pPr>
              <a:defRPr sz="1140" b="0" i="0" u="none" strike="noStrike" baseline="0">
                <a:solidFill>
                  <a:schemeClr val="tx1"/>
                </a:solidFill>
                <a:latin typeface="Meiryo UI"/>
                <a:ea typeface="Meiryo UI"/>
                <a:cs typeface="Meiryo UI"/>
              </a:defRPr>
            </a:pPr>
            <a:endParaRPr lang="ja-JP"/>
          </a:p>
        </c:txPr>
        <c:crossAx val="137614848"/>
        <c:crosses val="autoZero"/>
        <c:auto val="1"/>
        <c:lblAlgn val="ctr"/>
        <c:lblOffset val="100"/>
        <c:tickLblSkip val="1"/>
        <c:tickMarkSkip val="1"/>
        <c:noMultiLvlLbl val="0"/>
      </c:catAx>
      <c:valAx>
        <c:axId val="137614848"/>
        <c:scaling>
          <c:orientation val="minMax"/>
        </c:scaling>
        <c:delete val="0"/>
        <c:axPos val="l"/>
        <c:majorGridlines>
          <c:spPr>
            <a:ln w="18092">
              <a:solidFill>
                <a:srgbClr val="FFFFFF"/>
              </a:solidFill>
              <a:prstDash val="solid"/>
            </a:ln>
          </c:spPr>
        </c:majorGridlines>
        <c:numFmt formatCode="0_);[Red]\(0\)" sourceLinked="0"/>
        <c:majorTickMark val="in"/>
        <c:minorTickMark val="none"/>
        <c:tickLblPos val="nextTo"/>
        <c:spPr>
          <a:ln w="13569">
            <a:noFill/>
          </a:ln>
        </c:spPr>
        <c:txPr>
          <a:bodyPr rot="0" vert="horz"/>
          <a:lstStyle/>
          <a:p>
            <a:pPr>
              <a:defRPr sz="1140" b="0" i="0" u="none" strike="noStrike" baseline="0">
                <a:solidFill>
                  <a:schemeClr val="tx1"/>
                </a:solidFill>
                <a:latin typeface="Meiryo UI"/>
                <a:ea typeface="Meiryo UI"/>
                <a:cs typeface="Meiryo UI"/>
              </a:defRPr>
            </a:pPr>
            <a:endParaRPr lang="ja-JP"/>
          </a:p>
        </c:txPr>
        <c:crossAx val="137613312"/>
        <c:crosses val="autoZero"/>
        <c:crossBetween val="between"/>
      </c:valAx>
      <c:spPr>
        <a:noFill/>
        <a:ln w="36185">
          <a:noFill/>
        </a:ln>
      </c:spPr>
    </c:plotArea>
    <c:legend>
      <c:legendPos val="r"/>
      <c:layout>
        <c:manualLayout>
          <c:xMode val="edge"/>
          <c:yMode val="edge"/>
          <c:x val="0.69221967963387121"/>
          <c:y val="0.12146892655367263"/>
          <c:w val="0.13958810068649968"/>
          <c:h val="0.18926553672316454"/>
        </c:manualLayout>
      </c:layout>
      <c:overlay val="0"/>
      <c:spPr>
        <a:noFill/>
        <a:ln w="36185">
          <a:noFill/>
        </a:ln>
      </c:spPr>
      <c:txPr>
        <a:bodyPr/>
        <a:lstStyle/>
        <a:p>
          <a:pPr>
            <a:defRPr sz="1047" b="0" i="0" u="none" strike="noStrike" baseline="0">
              <a:solidFill>
                <a:schemeClr val="tx1"/>
              </a:solidFill>
              <a:latin typeface="Meiryo UI"/>
              <a:ea typeface="Meiryo UI"/>
              <a:cs typeface="Meiryo UI"/>
            </a:defRPr>
          </a:pPr>
          <a:endParaRPr lang="ja-JP"/>
        </a:p>
      </c:txPr>
    </c:legend>
    <c:plotVisOnly val="1"/>
    <c:dispBlanksAs val="gap"/>
    <c:showDLblsOverMax val="0"/>
  </c:chart>
  <c:spPr>
    <a:noFill/>
    <a:ln>
      <a:noFill/>
    </a:ln>
  </c:spPr>
  <c:txPr>
    <a:bodyPr/>
    <a:lstStyle/>
    <a:p>
      <a:pPr>
        <a:defRPr sz="1140" b="0" i="0" u="none" strike="noStrike" baseline="0">
          <a:solidFill>
            <a:schemeClr val="tx1"/>
          </a:solidFill>
          <a:latin typeface="Meiryo UI"/>
          <a:ea typeface="Meiryo UI"/>
          <a:cs typeface="Meiryo UI"/>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1579323147892045"/>
          <c:y val="0.13976118518518518"/>
          <c:w val="0.84206766276729905"/>
          <c:h val="0.78931911111111108"/>
        </c:manualLayout>
      </c:layout>
      <c:barChart>
        <c:barDir val="bar"/>
        <c:grouping val="stacked"/>
        <c:varyColors val="0"/>
        <c:ser>
          <c:idx val="0"/>
          <c:order val="0"/>
          <c:tx>
            <c:strRef>
              <c:f>Sheet1!$C$3</c:f>
              <c:strCache>
                <c:ptCount val="1"/>
                <c:pt idx="0">
                  <c:v>非常に負担が増した</c:v>
                </c:pt>
              </c:strCache>
            </c:strRef>
          </c:tx>
          <c:spPr>
            <a:solidFill>
              <a:srgbClr val="FF8080"/>
            </a:solidFill>
            <a:ln w="3175">
              <a:solidFill>
                <a:srgbClr val="FFFFFF"/>
              </a:solidFill>
              <a:prstDash val="solid"/>
            </a:ln>
            <a:effectLst>
              <a:outerShdw dist="35921" dir="2700000" algn="br">
                <a:srgbClr val="000000"/>
              </a:outerShdw>
            </a:effectLst>
          </c:spPr>
          <c:invertIfNegative val="0"/>
          <c:dLbls>
            <c:dLbl>
              <c:idx val="0"/>
              <c:layout>
                <c:manualLayout>
                  <c:x val="-5.0606860405698721E-2"/>
                  <c:y val="4.52371388933993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AF-442C-A4AC-F141E73BED06}"/>
                </c:ext>
              </c:extLst>
            </c:dLbl>
            <c:dLbl>
              <c:idx val="2"/>
              <c:layout>
                <c:manualLayout>
                  <c:x val="4.3164440652380794E-2"/>
                  <c:y val="1.424343164232759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AF-442C-A4AC-F141E73BED06}"/>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精神面</c:v>
                </c:pt>
                <c:pt idx="1">
                  <c:v>肉体面</c:v>
                </c:pt>
                <c:pt idx="2">
                  <c:v>経済面</c:v>
                </c:pt>
              </c:strCache>
            </c:strRef>
          </c:cat>
          <c:val>
            <c:numRef>
              <c:f>Sheet1!$C$4:$C$6</c:f>
              <c:numCache>
                <c:formatCode>0.0%</c:formatCode>
                <c:ptCount val="3"/>
                <c:pt idx="0">
                  <c:v>0.31600000000000078</c:v>
                </c:pt>
                <c:pt idx="1">
                  <c:v>0.22300000000000017</c:v>
                </c:pt>
                <c:pt idx="2">
                  <c:v>0.35900000000000032</c:v>
                </c:pt>
              </c:numCache>
            </c:numRef>
          </c:val>
          <c:extLst>
            <c:ext xmlns:c16="http://schemas.microsoft.com/office/drawing/2014/chart" uri="{C3380CC4-5D6E-409C-BE32-E72D297353CC}">
              <c16:uniqueId val="{00000002-84AF-442C-A4AC-F141E73BED06}"/>
            </c:ext>
          </c:extLst>
        </c:ser>
        <c:ser>
          <c:idx val="1"/>
          <c:order val="1"/>
          <c:tx>
            <c:strRef>
              <c:f>Sheet1!$D$3</c:f>
              <c:strCache>
                <c:ptCount val="1"/>
                <c:pt idx="0">
                  <c:v>負担が増した</c:v>
                </c:pt>
              </c:strCache>
            </c:strRef>
          </c:tx>
          <c:spPr>
            <a:solidFill>
              <a:srgbClr val="FFCC99"/>
            </a:solidFill>
            <a:ln w="3175">
              <a:solidFill>
                <a:srgbClr val="FFFFFF"/>
              </a:solidFill>
              <a:prstDash val="solid"/>
            </a:ln>
            <a:effectLst>
              <a:outerShdw dist="35921" dir="2700000" algn="br">
                <a:srgbClr val="000000"/>
              </a:outerShdw>
            </a:effectLst>
          </c:spPr>
          <c:invertIfNegative val="0"/>
          <c:dLbls>
            <c:dLbl>
              <c:idx val="2"/>
              <c:layout>
                <c:manualLayout>
                  <c:x val="-1.63728077783142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AF-442C-A4AC-F141E73BED06}"/>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精神面</c:v>
                </c:pt>
                <c:pt idx="1">
                  <c:v>肉体面</c:v>
                </c:pt>
                <c:pt idx="2">
                  <c:v>経済面</c:v>
                </c:pt>
              </c:strCache>
            </c:strRef>
          </c:cat>
          <c:val>
            <c:numRef>
              <c:f>Sheet1!$D$4:$D$6</c:f>
              <c:numCache>
                <c:formatCode>0.0%</c:formatCode>
                <c:ptCount val="3"/>
                <c:pt idx="0">
                  <c:v>0.33300000000000096</c:v>
                </c:pt>
                <c:pt idx="1">
                  <c:v>0.34300000000000053</c:v>
                </c:pt>
                <c:pt idx="2">
                  <c:v>0.39000000000000085</c:v>
                </c:pt>
              </c:numCache>
            </c:numRef>
          </c:val>
          <c:extLst>
            <c:ext xmlns:c16="http://schemas.microsoft.com/office/drawing/2014/chart" uri="{C3380CC4-5D6E-409C-BE32-E72D297353CC}">
              <c16:uniqueId val="{00000004-84AF-442C-A4AC-F141E73BED06}"/>
            </c:ext>
          </c:extLst>
        </c:ser>
        <c:ser>
          <c:idx val="2"/>
          <c:order val="2"/>
          <c:tx>
            <c:strRef>
              <c:f>Sheet1!$E$3</c:f>
              <c:strCache>
                <c:ptCount val="1"/>
                <c:pt idx="0">
                  <c:v>変わらない</c:v>
                </c:pt>
              </c:strCache>
            </c:strRef>
          </c:tx>
          <c:spPr>
            <a:solidFill>
              <a:srgbClr val="FFFF99"/>
            </a:solidFill>
            <a:ln w="3175">
              <a:solidFill>
                <a:srgbClr val="FFFFFF"/>
              </a:solidFill>
              <a:prstDash val="solid"/>
            </a:ln>
            <a:effectLst>
              <a:outerShdw dist="35921" dir="2700000" algn="br">
                <a:srgbClr val="000000"/>
              </a:outerShdw>
            </a:effectLst>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精神面</c:v>
                </c:pt>
                <c:pt idx="1">
                  <c:v>肉体面</c:v>
                </c:pt>
                <c:pt idx="2">
                  <c:v>経済面</c:v>
                </c:pt>
              </c:strCache>
            </c:strRef>
          </c:cat>
          <c:val>
            <c:numRef>
              <c:f>Sheet1!$E$4:$E$6</c:f>
              <c:numCache>
                <c:formatCode>0.0%</c:formatCode>
                <c:ptCount val="3"/>
                <c:pt idx="0">
                  <c:v>0.12300000000000012</c:v>
                </c:pt>
                <c:pt idx="1">
                  <c:v>0.18100000000000024</c:v>
                </c:pt>
                <c:pt idx="2">
                  <c:v>0.19600000000000023</c:v>
                </c:pt>
              </c:numCache>
            </c:numRef>
          </c:val>
          <c:extLst>
            <c:ext xmlns:c16="http://schemas.microsoft.com/office/drawing/2014/chart" uri="{C3380CC4-5D6E-409C-BE32-E72D297353CC}">
              <c16:uniqueId val="{00000005-84AF-442C-A4AC-F141E73BED06}"/>
            </c:ext>
          </c:extLst>
        </c:ser>
        <c:ser>
          <c:idx val="3"/>
          <c:order val="3"/>
          <c:tx>
            <c:strRef>
              <c:f>Sheet1!$F$3</c:f>
              <c:strCache>
                <c:ptCount val="1"/>
                <c:pt idx="0">
                  <c:v>負担が減った</c:v>
                </c:pt>
              </c:strCache>
            </c:strRef>
          </c:tx>
          <c:spPr>
            <a:solidFill>
              <a:srgbClr val="CCFFFF"/>
            </a:solidFill>
            <a:ln w="3175">
              <a:solidFill>
                <a:srgbClr val="FFFFFF"/>
              </a:solidFill>
              <a:prstDash val="solid"/>
            </a:ln>
            <a:effectLst>
              <a:outerShdw dist="35921" dir="2700000" algn="br">
                <a:srgbClr val="000000"/>
              </a:outerShdw>
            </a:effectLst>
          </c:spPr>
          <c:invertIfNegative val="0"/>
          <c:dLbls>
            <c:dLbl>
              <c:idx val="2"/>
              <c:layout>
                <c:manualLayout>
                  <c:x val="-3.2700614945666936E-2"/>
                  <c:y val="-0.139783111111111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AF-442C-A4AC-F141E73BED06}"/>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精神面</c:v>
                </c:pt>
                <c:pt idx="1">
                  <c:v>肉体面</c:v>
                </c:pt>
                <c:pt idx="2">
                  <c:v>経済面</c:v>
                </c:pt>
              </c:strCache>
            </c:strRef>
          </c:cat>
          <c:val>
            <c:numRef>
              <c:f>Sheet1!$F$4:$F$6</c:f>
              <c:numCache>
                <c:formatCode>0.0%</c:formatCode>
                <c:ptCount val="3"/>
                <c:pt idx="0">
                  <c:v>0.12300000000000012</c:v>
                </c:pt>
                <c:pt idx="1">
                  <c:v>0.14000000000000001</c:v>
                </c:pt>
                <c:pt idx="2">
                  <c:v>1.2000000000000012E-2</c:v>
                </c:pt>
              </c:numCache>
            </c:numRef>
          </c:val>
          <c:extLst>
            <c:ext xmlns:c16="http://schemas.microsoft.com/office/drawing/2014/chart" uri="{C3380CC4-5D6E-409C-BE32-E72D297353CC}">
              <c16:uniqueId val="{00000007-84AF-442C-A4AC-F141E73BED06}"/>
            </c:ext>
          </c:extLst>
        </c:ser>
        <c:ser>
          <c:idx val="4"/>
          <c:order val="4"/>
          <c:tx>
            <c:strRef>
              <c:f>Sheet1!$G$3</c:f>
              <c:strCache>
                <c:ptCount val="1"/>
                <c:pt idx="0">
                  <c:v>かなり負担が減った</c:v>
                </c:pt>
              </c:strCache>
            </c:strRef>
          </c:tx>
          <c:spPr>
            <a:solidFill>
              <a:srgbClr val="99CCFF"/>
            </a:solidFill>
            <a:ln w="3175">
              <a:solidFill>
                <a:srgbClr val="FFFFFF"/>
              </a:solidFill>
              <a:prstDash val="solid"/>
            </a:ln>
            <a:effectLst>
              <a:outerShdw dist="35921" dir="2700000" algn="br">
                <a:srgbClr val="000000"/>
              </a:outerShdw>
            </a:effectLst>
          </c:spPr>
          <c:invertIfNegative val="0"/>
          <c:dLbls>
            <c:dLbl>
              <c:idx val="2"/>
              <c:layout>
                <c:manualLayout>
                  <c:x val="2.2211276207937867E-2"/>
                  <c:y val="-0.146185242091163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AF-442C-A4AC-F141E73BED06}"/>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精神面</c:v>
                </c:pt>
                <c:pt idx="1">
                  <c:v>肉体面</c:v>
                </c:pt>
                <c:pt idx="2">
                  <c:v>経済面</c:v>
                </c:pt>
              </c:strCache>
            </c:strRef>
          </c:cat>
          <c:val>
            <c:numRef>
              <c:f>Sheet1!$G$4:$G$6</c:f>
              <c:numCache>
                <c:formatCode>0.0%</c:formatCode>
                <c:ptCount val="3"/>
                <c:pt idx="0">
                  <c:v>7.3000000000000093E-2</c:v>
                </c:pt>
                <c:pt idx="1">
                  <c:v>8.1000000000000044E-2</c:v>
                </c:pt>
                <c:pt idx="2">
                  <c:v>7.0000000000000158E-3</c:v>
                </c:pt>
              </c:numCache>
            </c:numRef>
          </c:val>
          <c:extLst>
            <c:ext xmlns:c16="http://schemas.microsoft.com/office/drawing/2014/chart" uri="{C3380CC4-5D6E-409C-BE32-E72D297353CC}">
              <c16:uniqueId val="{00000009-84AF-442C-A4AC-F141E73BED06}"/>
            </c:ext>
          </c:extLst>
        </c:ser>
        <c:ser>
          <c:idx val="5"/>
          <c:order val="5"/>
          <c:tx>
            <c:strRef>
              <c:f>Sheet1!$H$3</c:f>
              <c:strCache>
                <c:ptCount val="1"/>
                <c:pt idx="0">
                  <c:v>わからない</c:v>
                </c:pt>
              </c:strCache>
            </c:strRef>
          </c:tx>
          <c:spPr>
            <a:solidFill>
              <a:srgbClr val="C0C0C0"/>
            </a:solidFill>
            <a:ln w="3175">
              <a:solidFill>
                <a:srgbClr val="FFFFFF"/>
              </a:solidFill>
              <a:prstDash val="solid"/>
            </a:ln>
            <a:effectLst>
              <a:outerShdw dist="35921" dir="2700000" algn="br">
                <a:srgbClr val="000000"/>
              </a:outerShdw>
            </a:effectLst>
          </c:spPr>
          <c:invertIfNegative val="0"/>
          <c:dLbls>
            <c:dLbl>
              <c:idx val="0"/>
              <c:layout>
                <c:manualLayout>
                  <c:x val="1.3794977819321968E-2"/>
                  <c:y val="0.101752747902139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AF-442C-A4AC-F141E73BED06}"/>
                </c:ext>
              </c:extLst>
            </c:dLbl>
            <c:dLbl>
              <c:idx val="1"/>
              <c:layout>
                <c:manualLayout>
                  <c:x val="1.3494845707195851E-2"/>
                  <c:y val="0.114337548753102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AF-442C-A4AC-F141E73BED06}"/>
                </c:ext>
              </c:extLst>
            </c:dLbl>
            <c:dLbl>
              <c:idx val="2"/>
              <c:layout>
                <c:manualLayout>
                  <c:x val="1.7314818036844863E-2"/>
                  <c:y val="0.105600992790450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AF-442C-A4AC-F141E73BED06}"/>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Sheet1!$B$4:$B$6</c:f>
              <c:strCache>
                <c:ptCount val="3"/>
                <c:pt idx="0">
                  <c:v>精神面</c:v>
                </c:pt>
                <c:pt idx="1">
                  <c:v>肉体面</c:v>
                </c:pt>
                <c:pt idx="2">
                  <c:v>経済面</c:v>
                </c:pt>
              </c:strCache>
            </c:strRef>
          </c:cat>
          <c:val>
            <c:numRef>
              <c:f>Sheet1!$H$4:$H$6</c:f>
              <c:numCache>
                <c:formatCode>0.0%</c:formatCode>
                <c:ptCount val="3"/>
                <c:pt idx="0">
                  <c:v>3.2000000000000098E-2</c:v>
                </c:pt>
                <c:pt idx="1">
                  <c:v>3.1000000000000073E-2</c:v>
                </c:pt>
                <c:pt idx="2">
                  <c:v>3.5000000000000052E-2</c:v>
                </c:pt>
              </c:numCache>
            </c:numRef>
          </c:val>
          <c:extLst>
            <c:ext xmlns:c16="http://schemas.microsoft.com/office/drawing/2014/chart" uri="{C3380CC4-5D6E-409C-BE32-E72D297353CC}">
              <c16:uniqueId val="{0000000D-84AF-442C-A4AC-F141E73BED06}"/>
            </c:ext>
          </c:extLst>
        </c:ser>
        <c:dLbls>
          <c:showLegendKey val="0"/>
          <c:showVal val="0"/>
          <c:showCatName val="0"/>
          <c:showSerName val="0"/>
          <c:showPercent val="0"/>
          <c:showBubbleSize val="0"/>
        </c:dLbls>
        <c:gapWidth val="70"/>
        <c:overlap val="100"/>
        <c:axId val="139523968"/>
        <c:axId val="139525504"/>
      </c:barChart>
      <c:catAx>
        <c:axId val="139523968"/>
        <c:scaling>
          <c:orientation val="maxMin"/>
        </c:scaling>
        <c:delete val="0"/>
        <c:axPos val="l"/>
        <c:numFmt formatCode="General" sourceLinked="1"/>
        <c:majorTickMark val="out"/>
        <c:minorTickMark val="none"/>
        <c:tickLblPos val="nextTo"/>
        <c:txPr>
          <a:bodyPr rot="0" vert="horz"/>
          <a:lstStyle/>
          <a:p>
            <a:pPr>
              <a:defRPr/>
            </a:pPr>
            <a:endParaRPr lang="ja-JP"/>
          </a:p>
        </c:txPr>
        <c:crossAx val="139525504"/>
        <c:crosses val="autoZero"/>
        <c:auto val="1"/>
        <c:lblAlgn val="ctr"/>
        <c:lblOffset val="100"/>
        <c:noMultiLvlLbl val="0"/>
      </c:catAx>
      <c:valAx>
        <c:axId val="139525504"/>
        <c:scaling>
          <c:orientation val="minMax"/>
        </c:scaling>
        <c:delete val="1"/>
        <c:axPos val="t"/>
        <c:numFmt formatCode="0.0%" sourceLinked="1"/>
        <c:majorTickMark val="out"/>
        <c:minorTickMark val="none"/>
        <c:tickLblPos val="none"/>
        <c:crossAx val="139523968"/>
        <c:crosses val="autoZero"/>
        <c:crossBetween val="between"/>
      </c:valAx>
      <c:spPr>
        <a:noFill/>
        <a:ln w="25400">
          <a:noFill/>
        </a:ln>
      </c:spPr>
    </c:plotArea>
    <c:legend>
      <c:legendPos val="r"/>
      <c:layout>
        <c:manualLayout>
          <c:xMode val="edge"/>
          <c:yMode val="edge"/>
          <c:x val="4.8820179007323088E-3"/>
          <c:y val="0.92671608746141643"/>
          <c:w val="0.71358828315703826"/>
          <c:h val="6.6194006247244114E-2"/>
        </c:manualLayout>
      </c:layout>
      <c:overlay val="0"/>
    </c:legend>
    <c:plotVisOnly val="1"/>
    <c:dispBlanksAs val="gap"/>
    <c:showDLblsOverMax val="0"/>
  </c:chart>
  <c:spPr>
    <a:noFill/>
    <a:ln w="9525">
      <a:noFill/>
    </a:ln>
  </c:spPr>
  <c:txPr>
    <a:bodyPr/>
    <a:lstStyle/>
    <a:p>
      <a:pPr>
        <a:defRPr>
          <a:latin typeface="メイリオ" panose="020B0604030504040204" pitchFamily="50" charset="-128"/>
          <a:ea typeface="メイリオ" panose="020B0604030504040204" pitchFamily="50" charset="-128"/>
        </a:defRPr>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96B61-1AD9-424A-95D4-8F03C2790F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51B883A5-D594-4289-BF6D-2E49E928FA7D}">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訪問介護</a:t>
          </a:r>
        </a:p>
      </dgm:t>
    </dgm:pt>
    <dgm:pt modelId="{D0DD7582-B9D5-49F6-B5A9-9877DD5D0326}" type="parTrans" cxnId="{C5F1C130-037E-4496-939A-AFAFA15508A6}">
      <dgm:prSet/>
      <dgm:spPr/>
      <dgm:t>
        <a:bodyPr/>
        <a:lstStyle/>
        <a:p>
          <a:endParaRPr kumimoji="1" lang="ja-JP" altLang="en-US" sz="1600"/>
        </a:p>
      </dgm:t>
    </dgm:pt>
    <dgm:pt modelId="{8A240519-2D5E-42D2-99E8-CB2D851631A5}" type="sibTrans" cxnId="{C5F1C130-037E-4496-939A-AFAFA15508A6}">
      <dgm:prSet/>
      <dgm:spPr/>
      <dgm:t>
        <a:bodyPr/>
        <a:lstStyle/>
        <a:p>
          <a:endParaRPr kumimoji="1" lang="ja-JP" altLang="en-US" sz="1600"/>
        </a:p>
      </dgm:t>
    </dgm:pt>
    <dgm:pt modelId="{C9C45FA3-2071-4C62-8816-8DEEF6A1226D}">
      <dgm:prSet phldrT="[テキスト]" custT="1"/>
      <dgm:spPr/>
      <dgm:t>
        <a:bodyPr/>
        <a:lstStyle/>
        <a:p>
          <a:r>
            <a:rPr kumimoji="1" lang="ja-JP" altLang="en-US" sz="1100" dirty="0">
              <a:latin typeface="メイリオ" panose="020B0604030504040204" pitchFamily="50" charset="-128"/>
              <a:ea typeface="メイリオ" panose="020B0604030504040204" pitchFamily="50" charset="-128"/>
            </a:rPr>
            <a:t>ホームヘルパーが家庭を訪問して身体介護や生活援助を行います。</a:t>
          </a:r>
        </a:p>
      </dgm:t>
    </dgm:pt>
    <dgm:pt modelId="{DA7034C9-97A2-4DEF-A8FA-F8D8F477CAED}" type="parTrans" cxnId="{B22B36D8-2C58-4128-BAF8-AEE80231A571}">
      <dgm:prSet/>
      <dgm:spPr/>
      <dgm:t>
        <a:bodyPr/>
        <a:lstStyle/>
        <a:p>
          <a:endParaRPr kumimoji="1" lang="ja-JP" altLang="en-US" sz="1600"/>
        </a:p>
      </dgm:t>
    </dgm:pt>
    <dgm:pt modelId="{84AFB8FF-8B64-4A97-B945-912CE3CEBAF8}" type="sibTrans" cxnId="{B22B36D8-2C58-4128-BAF8-AEE80231A571}">
      <dgm:prSet/>
      <dgm:spPr/>
      <dgm:t>
        <a:bodyPr/>
        <a:lstStyle/>
        <a:p>
          <a:endParaRPr kumimoji="1" lang="ja-JP" altLang="en-US" sz="1600"/>
        </a:p>
      </dgm:t>
    </dgm:pt>
    <dgm:pt modelId="{7E318D97-023F-442D-9B40-E07817158BBD}">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訪問入浴介護</a:t>
          </a:r>
        </a:p>
      </dgm:t>
    </dgm:pt>
    <dgm:pt modelId="{D9556E1B-ABF4-4960-8502-AA7D00FE72DC}" type="parTrans" cxnId="{A45FDBD1-5FED-4AF6-AA55-82E576FD9AC4}">
      <dgm:prSet/>
      <dgm:spPr/>
      <dgm:t>
        <a:bodyPr/>
        <a:lstStyle/>
        <a:p>
          <a:endParaRPr kumimoji="1" lang="ja-JP" altLang="en-US" sz="1600"/>
        </a:p>
      </dgm:t>
    </dgm:pt>
    <dgm:pt modelId="{C9096C9E-FC7F-4AB2-BF15-C62D66B6E8A0}" type="sibTrans" cxnId="{A45FDBD1-5FED-4AF6-AA55-82E576FD9AC4}">
      <dgm:prSet/>
      <dgm:spPr/>
      <dgm:t>
        <a:bodyPr/>
        <a:lstStyle/>
        <a:p>
          <a:endParaRPr kumimoji="1" lang="ja-JP" altLang="en-US" sz="1600"/>
        </a:p>
      </dgm:t>
    </dgm:pt>
    <dgm:pt modelId="{EE311B58-61FE-4C73-904C-63B381444AB4}">
      <dgm:prSet phldrT="[テキスト]" custT="1"/>
      <dgm:spPr/>
      <dgm:t>
        <a:bodyPr/>
        <a:lstStyle/>
        <a:p>
          <a:r>
            <a:rPr kumimoji="1" lang="ja-JP" altLang="en-US" sz="1100" dirty="0">
              <a:latin typeface="メイリオ" panose="020B0604030504040204" pitchFamily="50" charset="-128"/>
              <a:ea typeface="メイリオ" panose="020B0604030504040204" pitchFamily="50" charset="-128"/>
            </a:rPr>
            <a:t>浴槽を積んだ移動入浴車で改定を訪問し、入浴の解除を行います。全身入浴のほか、心身の状況に応じて希望する場合は部分浴や清拭も利用できます。</a:t>
          </a:r>
        </a:p>
      </dgm:t>
    </dgm:pt>
    <dgm:pt modelId="{F0377127-9B4D-403F-A48D-F3CEA348FBBC}" type="parTrans" cxnId="{C71A4E67-697C-4DC1-A390-53CE4450D447}">
      <dgm:prSet/>
      <dgm:spPr/>
      <dgm:t>
        <a:bodyPr/>
        <a:lstStyle/>
        <a:p>
          <a:endParaRPr kumimoji="1" lang="ja-JP" altLang="en-US" sz="1600"/>
        </a:p>
      </dgm:t>
    </dgm:pt>
    <dgm:pt modelId="{9D27C410-41F0-4B3F-B311-B0C2962B08FA}" type="sibTrans" cxnId="{C71A4E67-697C-4DC1-A390-53CE4450D447}">
      <dgm:prSet/>
      <dgm:spPr/>
      <dgm:t>
        <a:bodyPr/>
        <a:lstStyle/>
        <a:p>
          <a:endParaRPr kumimoji="1" lang="ja-JP" altLang="en-US" sz="1600"/>
        </a:p>
      </dgm:t>
    </dgm:pt>
    <dgm:pt modelId="{E86C5856-C730-48C7-AC08-55DA1008D728}">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訪問看護</a:t>
          </a:r>
        </a:p>
      </dgm:t>
    </dgm:pt>
    <dgm:pt modelId="{E8488965-79A2-4916-B16A-29A91AECD6B9}" type="parTrans" cxnId="{4F6656E4-689A-4DF4-828D-8A91227E93D2}">
      <dgm:prSet/>
      <dgm:spPr/>
      <dgm:t>
        <a:bodyPr/>
        <a:lstStyle/>
        <a:p>
          <a:endParaRPr kumimoji="1" lang="ja-JP" altLang="en-US" sz="1600"/>
        </a:p>
      </dgm:t>
    </dgm:pt>
    <dgm:pt modelId="{BD2202DC-EF95-4C34-9167-00991579E259}" type="sibTrans" cxnId="{4F6656E4-689A-4DF4-828D-8A91227E93D2}">
      <dgm:prSet/>
      <dgm:spPr/>
      <dgm:t>
        <a:bodyPr/>
        <a:lstStyle/>
        <a:p>
          <a:endParaRPr kumimoji="1" lang="ja-JP" altLang="en-US" sz="1600"/>
        </a:p>
      </dgm:t>
    </dgm:pt>
    <dgm:pt modelId="{F95ABA72-8A8D-4D33-8C4C-E06501AA6658}">
      <dgm:prSet phldrT="[テキスト]" custT="1"/>
      <dgm:spPr/>
      <dgm:t>
        <a:bodyPr/>
        <a:lstStyle/>
        <a:p>
          <a:r>
            <a:rPr kumimoji="1" lang="ja-JP" altLang="en-US" sz="1100" dirty="0">
              <a:latin typeface="メイリオ" panose="020B0604030504040204" pitchFamily="50" charset="-128"/>
              <a:ea typeface="メイリオ" panose="020B0604030504040204" pitchFamily="50" charset="-128"/>
            </a:rPr>
            <a:t>医師の指示に基づいて看護師などが家庭を訪問し、</a:t>
          </a:r>
          <a:r>
            <a:rPr kumimoji="1" lang="ja-JP" altLang="en-US" sz="1100" dirty="0" err="1">
              <a:latin typeface="メイリオ" panose="020B0604030504040204" pitchFamily="50" charset="-128"/>
              <a:ea typeface="メイリオ" panose="020B0604030504040204" pitchFamily="50" charset="-128"/>
            </a:rPr>
            <a:t>じょく</a:t>
          </a:r>
          <a:r>
            <a:rPr kumimoji="1" lang="ja-JP" altLang="en-US" sz="1100" dirty="0">
              <a:latin typeface="メイリオ" panose="020B0604030504040204" pitchFamily="50" charset="-128"/>
              <a:ea typeface="メイリオ" panose="020B0604030504040204" pitchFamily="50" charset="-128"/>
            </a:rPr>
            <a:t>そうの処置、点滴の管理などの必要な看護や家族へのアドバイスを行います。</a:t>
          </a:r>
        </a:p>
      </dgm:t>
    </dgm:pt>
    <dgm:pt modelId="{5D44EB3D-E109-4991-BAB6-EC704B986904}" type="parTrans" cxnId="{CCCB7AEE-F61C-4BE1-90FA-508D86047D52}">
      <dgm:prSet/>
      <dgm:spPr/>
      <dgm:t>
        <a:bodyPr/>
        <a:lstStyle/>
        <a:p>
          <a:endParaRPr kumimoji="1" lang="ja-JP" altLang="en-US" sz="1600"/>
        </a:p>
      </dgm:t>
    </dgm:pt>
    <dgm:pt modelId="{D9F560DA-E601-4AC0-968F-51A51765F3DE}" type="sibTrans" cxnId="{CCCB7AEE-F61C-4BE1-90FA-508D86047D52}">
      <dgm:prSet/>
      <dgm:spPr/>
      <dgm:t>
        <a:bodyPr/>
        <a:lstStyle/>
        <a:p>
          <a:endParaRPr kumimoji="1" lang="ja-JP" altLang="en-US" sz="1600"/>
        </a:p>
      </dgm:t>
    </dgm:pt>
    <dgm:pt modelId="{78793403-4FE0-4D99-B44C-215A022BF7DA}">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訪問リハビリテーション</a:t>
          </a:r>
        </a:p>
      </dgm:t>
    </dgm:pt>
    <dgm:pt modelId="{FC3C798E-69C3-4830-ACD0-4CF27E0729B9}" type="parTrans" cxnId="{3511B940-118E-47CD-A099-43D5BAD3CF50}">
      <dgm:prSet/>
      <dgm:spPr/>
      <dgm:t>
        <a:bodyPr/>
        <a:lstStyle/>
        <a:p>
          <a:endParaRPr kumimoji="1" lang="ja-JP" altLang="en-US" sz="1600"/>
        </a:p>
      </dgm:t>
    </dgm:pt>
    <dgm:pt modelId="{D8487438-2201-4A08-AD45-6672FBCDDE31}" type="sibTrans" cxnId="{3511B940-118E-47CD-A099-43D5BAD3CF50}">
      <dgm:prSet/>
      <dgm:spPr/>
      <dgm:t>
        <a:bodyPr/>
        <a:lstStyle/>
        <a:p>
          <a:endParaRPr kumimoji="1" lang="ja-JP" altLang="en-US" sz="1600"/>
        </a:p>
      </dgm:t>
    </dgm:pt>
    <dgm:pt modelId="{5D546DE1-FE88-4778-9B9A-F9AFECEBDB2B}">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通所介護</a:t>
          </a:r>
        </a:p>
      </dgm:t>
    </dgm:pt>
    <dgm:pt modelId="{0331C97A-09EE-4FFE-A5D6-D9B25918E10C}" type="parTrans" cxnId="{1EF30DCD-C04D-42DF-8C5F-881557251150}">
      <dgm:prSet/>
      <dgm:spPr/>
      <dgm:t>
        <a:bodyPr/>
        <a:lstStyle/>
        <a:p>
          <a:endParaRPr kumimoji="1" lang="ja-JP" altLang="en-US" sz="1600"/>
        </a:p>
      </dgm:t>
    </dgm:pt>
    <dgm:pt modelId="{8DC0422C-A130-4F5C-8E66-A148A2C55AA6}" type="sibTrans" cxnId="{1EF30DCD-C04D-42DF-8C5F-881557251150}">
      <dgm:prSet/>
      <dgm:spPr/>
      <dgm:t>
        <a:bodyPr/>
        <a:lstStyle/>
        <a:p>
          <a:endParaRPr kumimoji="1" lang="ja-JP" altLang="en-US" sz="1600"/>
        </a:p>
      </dgm:t>
    </dgm:pt>
    <dgm:pt modelId="{15371BB1-66F1-4A2B-9B75-F1FE3A3E4606}">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居宅療養管理指導</a:t>
          </a:r>
        </a:p>
      </dgm:t>
    </dgm:pt>
    <dgm:pt modelId="{B4E22109-5D28-489B-908E-F360C471D01D}" type="parTrans" cxnId="{8E5F3938-2E93-47E4-ACFF-5211C7EEF732}">
      <dgm:prSet/>
      <dgm:spPr/>
      <dgm:t>
        <a:bodyPr/>
        <a:lstStyle/>
        <a:p>
          <a:endParaRPr kumimoji="1" lang="ja-JP" altLang="en-US" sz="1600"/>
        </a:p>
      </dgm:t>
    </dgm:pt>
    <dgm:pt modelId="{1CF57A2F-D149-4296-9863-2549851EAFD4}" type="sibTrans" cxnId="{8E5F3938-2E93-47E4-ACFF-5211C7EEF732}">
      <dgm:prSet/>
      <dgm:spPr/>
      <dgm:t>
        <a:bodyPr/>
        <a:lstStyle/>
        <a:p>
          <a:endParaRPr kumimoji="1" lang="ja-JP" altLang="en-US" sz="1600"/>
        </a:p>
      </dgm:t>
    </dgm:pt>
    <dgm:pt modelId="{646EB058-4A41-4A63-A974-9131FD86487A}">
      <dgm:prSet phldrT="[テキスト]" custT="1"/>
      <dgm:spPr/>
      <dgm:t>
        <a:bodyPr/>
        <a:lstStyle/>
        <a:p>
          <a:r>
            <a:rPr kumimoji="1" lang="ja-JP" altLang="en-US" sz="1100" dirty="0">
              <a:latin typeface="メイリオ" panose="020B0604030504040204" pitchFamily="50" charset="-128"/>
              <a:ea typeface="メイリオ" panose="020B0604030504040204" pitchFamily="50" charset="-128"/>
            </a:rPr>
            <a:t>医師の指示に基づいて、理学療法士や作業療法士または言語聴覚士が家庭を訪問して、リハビリテーションを行います。また、福祉用具の使用方法の指導なども行います。</a:t>
          </a:r>
        </a:p>
      </dgm:t>
    </dgm:pt>
    <dgm:pt modelId="{86901311-3E7E-4FC7-B760-FA103296B116}" type="parTrans" cxnId="{31BA2BD3-B1ED-42DC-9C3B-072C636BEE65}">
      <dgm:prSet/>
      <dgm:spPr/>
      <dgm:t>
        <a:bodyPr/>
        <a:lstStyle/>
        <a:p>
          <a:endParaRPr kumimoji="1" lang="ja-JP" altLang="en-US" sz="1600"/>
        </a:p>
      </dgm:t>
    </dgm:pt>
    <dgm:pt modelId="{D0B3D052-6B83-4D04-9545-9A75DED4E41D}" type="sibTrans" cxnId="{31BA2BD3-B1ED-42DC-9C3B-072C636BEE65}">
      <dgm:prSet/>
      <dgm:spPr/>
      <dgm:t>
        <a:bodyPr/>
        <a:lstStyle/>
        <a:p>
          <a:endParaRPr kumimoji="1" lang="ja-JP" altLang="en-US" sz="1600"/>
        </a:p>
      </dgm:t>
    </dgm:pt>
    <dgm:pt modelId="{AFD01A45-87D1-47E7-BC66-162C60F43A3C}">
      <dgm:prSet phldrT="[テキスト]" custT="1"/>
      <dgm:spPr/>
      <dgm:t>
        <a:bodyPr/>
        <a:lstStyle/>
        <a:p>
          <a:r>
            <a:rPr kumimoji="1" lang="ja-JP" altLang="en-US" sz="1100" dirty="0">
              <a:latin typeface="メイリオ" panose="020B0604030504040204" pitchFamily="50" charset="-128"/>
              <a:ea typeface="メイリオ" panose="020B0604030504040204" pitchFamily="50" charset="-128"/>
            </a:rPr>
            <a:t>医師、歯科医師、薬剤師、歯科衛生士、管理栄養士、看護師などが家庭を訪問し、療養上の管理や指導を行います。</a:t>
          </a:r>
        </a:p>
      </dgm:t>
    </dgm:pt>
    <dgm:pt modelId="{A4057D5C-4B0B-4A22-835B-752D5CDF5EB8}" type="parTrans" cxnId="{56058C47-6250-45EB-AB5C-29B0ABCFAF28}">
      <dgm:prSet/>
      <dgm:spPr/>
      <dgm:t>
        <a:bodyPr/>
        <a:lstStyle/>
        <a:p>
          <a:endParaRPr kumimoji="1" lang="ja-JP" altLang="en-US" sz="1600"/>
        </a:p>
      </dgm:t>
    </dgm:pt>
    <dgm:pt modelId="{37CC5C19-C8D5-4A0A-B42A-654FDE938BE0}" type="sibTrans" cxnId="{56058C47-6250-45EB-AB5C-29B0ABCFAF28}">
      <dgm:prSet/>
      <dgm:spPr/>
      <dgm:t>
        <a:bodyPr/>
        <a:lstStyle/>
        <a:p>
          <a:endParaRPr kumimoji="1" lang="ja-JP" altLang="en-US" sz="1600"/>
        </a:p>
      </dgm:t>
    </dgm:pt>
    <dgm:pt modelId="{26148ADE-1927-49D5-B4C8-7E6B91C3237D}">
      <dgm:prSet phldrT="[テキスト]" custT="1"/>
      <dgm:spPr/>
      <dgm:t>
        <a:bodyPr/>
        <a:lstStyle/>
        <a:p>
          <a:r>
            <a:rPr kumimoji="1" lang="ja-JP" altLang="en-US" sz="1100" dirty="0">
              <a:latin typeface="メイリオ" panose="020B0604030504040204" pitchFamily="50" charset="-128"/>
              <a:ea typeface="メイリオ" panose="020B0604030504040204" pitchFamily="50" charset="-128"/>
            </a:rPr>
            <a:t>デイサービスセンターなどで入浴や食事、日常生活の世話、機能訓練などを日帰りで行います。</a:t>
          </a:r>
        </a:p>
      </dgm:t>
    </dgm:pt>
    <dgm:pt modelId="{DACA1E7E-C12B-48DE-BDDD-2479AC8C60FA}" type="parTrans" cxnId="{31AD1354-0BBF-45E4-8555-FE85612C4110}">
      <dgm:prSet/>
      <dgm:spPr/>
      <dgm:t>
        <a:bodyPr/>
        <a:lstStyle/>
        <a:p>
          <a:endParaRPr kumimoji="1" lang="ja-JP" altLang="en-US" sz="1600"/>
        </a:p>
      </dgm:t>
    </dgm:pt>
    <dgm:pt modelId="{6F493449-D754-4E06-A36E-E0D58064A110}" type="sibTrans" cxnId="{31AD1354-0BBF-45E4-8555-FE85612C4110}">
      <dgm:prSet/>
      <dgm:spPr/>
      <dgm:t>
        <a:bodyPr/>
        <a:lstStyle/>
        <a:p>
          <a:endParaRPr kumimoji="1" lang="ja-JP" altLang="en-US" sz="1600"/>
        </a:p>
      </dgm:t>
    </dgm:pt>
    <dgm:pt modelId="{11A20A08-F4D5-406A-85F4-BB3844A3A0A8}">
      <dgm:prSet phldrT="[テキスト]" custT="1"/>
      <dgm:spPr/>
      <dgm:t>
        <a:bodyPr/>
        <a:lstStyle/>
        <a:p>
          <a:r>
            <a:rPr kumimoji="1" lang="ja-JP" altLang="en-US" sz="1100" dirty="0">
              <a:latin typeface="メイリオ" panose="020B0604030504040204" pitchFamily="50" charset="-128"/>
              <a:ea typeface="メイリオ" panose="020B0604030504040204" pitchFamily="50" charset="-128"/>
            </a:rPr>
            <a:t>老人保健施設、病院などで理学療法士や作業療法士または言語聴覚士によるリハビリテーションを日帰りで行います。</a:t>
          </a:r>
        </a:p>
      </dgm:t>
    </dgm:pt>
    <dgm:pt modelId="{DBC90CC3-FD8F-4932-8B9A-C05239AC0272}" type="parTrans" cxnId="{0192D533-69D4-4179-9D02-646E48C217A1}">
      <dgm:prSet/>
      <dgm:spPr/>
      <dgm:t>
        <a:bodyPr/>
        <a:lstStyle/>
        <a:p>
          <a:endParaRPr kumimoji="1" lang="ja-JP" altLang="en-US" sz="1600"/>
        </a:p>
      </dgm:t>
    </dgm:pt>
    <dgm:pt modelId="{756390FB-6FF9-4617-AAD4-82C9967FF9EC}" type="sibTrans" cxnId="{0192D533-69D4-4179-9D02-646E48C217A1}">
      <dgm:prSet/>
      <dgm:spPr/>
      <dgm:t>
        <a:bodyPr/>
        <a:lstStyle/>
        <a:p>
          <a:endParaRPr kumimoji="1" lang="ja-JP" altLang="en-US" sz="1600"/>
        </a:p>
      </dgm:t>
    </dgm:pt>
    <dgm:pt modelId="{A0AC04AF-296B-42F1-A9CA-FF0A294DE2A3}">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通所リハビリテーション</a:t>
          </a:r>
        </a:p>
      </dgm:t>
    </dgm:pt>
    <dgm:pt modelId="{35BFA64D-AB86-4BB6-A9BB-1BF2645E3090}" type="parTrans" cxnId="{7A8A266C-3C08-4817-B1F6-68F382852F00}">
      <dgm:prSet/>
      <dgm:spPr/>
      <dgm:t>
        <a:bodyPr/>
        <a:lstStyle/>
        <a:p>
          <a:endParaRPr kumimoji="1" lang="ja-JP" altLang="en-US" sz="1600"/>
        </a:p>
      </dgm:t>
    </dgm:pt>
    <dgm:pt modelId="{AD76C340-52F7-410C-BF7B-5EB078F92AFF}" type="sibTrans" cxnId="{7A8A266C-3C08-4817-B1F6-68F382852F00}">
      <dgm:prSet/>
      <dgm:spPr/>
      <dgm:t>
        <a:bodyPr/>
        <a:lstStyle/>
        <a:p>
          <a:endParaRPr kumimoji="1" lang="ja-JP" altLang="en-US" sz="1600"/>
        </a:p>
      </dgm:t>
    </dgm:pt>
    <dgm:pt modelId="{A0839888-0ED2-4203-86BA-41F44A01983B}">
      <dgm:prSet phldrT="[テキスト]" custT="1"/>
      <dgm:spPr/>
      <dgm:t>
        <a:bodyPr/>
        <a:lstStyle/>
        <a:p>
          <a:r>
            <a:rPr kumimoji="1" lang="ja-JP" altLang="en-US" sz="1100" dirty="0">
              <a:latin typeface="メイリオ" panose="020B0604030504040204" pitchFamily="50" charset="-128"/>
              <a:ea typeface="メイリオ" panose="020B0604030504040204" pitchFamily="50" charset="-128"/>
            </a:rPr>
            <a:t>一時的に家族の方が介護できない場合などに、特別養護老人ホームや老人保健施設などで短期間のお世話をします。</a:t>
          </a:r>
        </a:p>
      </dgm:t>
    </dgm:pt>
    <dgm:pt modelId="{69A3A18A-8B6F-4AA1-BA70-98420AD28B20}" type="parTrans" cxnId="{09E44620-61E2-473C-8F44-D0530B7A20D9}">
      <dgm:prSet/>
      <dgm:spPr/>
      <dgm:t>
        <a:bodyPr/>
        <a:lstStyle/>
        <a:p>
          <a:endParaRPr kumimoji="1" lang="ja-JP" altLang="en-US" sz="1600"/>
        </a:p>
      </dgm:t>
    </dgm:pt>
    <dgm:pt modelId="{4340D838-D152-4D19-AA9A-E04FCFABFE2D}" type="sibTrans" cxnId="{09E44620-61E2-473C-8F44-D0530B7A20D9}">
      <dgm:prSet/>
      <dgm:spPr/>
      <dgm:t>
        <a:bodyPr/>
        <a:lstStyle/>
        <a:p>
          <a:endParaRPr kumimoji="1" lang="ja-JP" altLang="en-US" sz="1600"/>
        </a:p>
      </dgm:t>
    </dgm:pt>
    <dgm:pt modelId="{EAB189EA-B61D-4EF2-A78A-A601DA228C63}">
      <dgm:prSet phldrT="[テキスト]" custT="1"/>
      <dgm:spPr/>
      <dgm:t>
        <a:bodyPr/>
        <a:lstStyle/>
        <a:p>
          <a:r>
            <a:rPr kumimoji="1" lang="ja-JP" altLang="en-US" sz="1200" dirty="0">
              <a:latin typeface="メイリオ" panose="020B0604030504040204" pitchFamily="50" charset="-128"/>
              <a:ea typeface="メイリオ" panose="020B0604030504040204" pitchFamily="50" charset="-128"/>
            </a:rPr>
            <a:t>短期入所生活介護、短期入所療養介護</a:t>
          </a:r>
        </a:p>
      </dgm:t>
    </dgm:pt>
    <dgm:pt modelId="{1C38CBB5-2DC8-40EE-9FD7-81DE22E14CE3}" type="parTrans" cxnId="{CF9384FB-A2A2-47B1-8345-726E62B52262}">
      <dgm:prSet/>
      <dgm:spPr/>
      <dgm:t>
        <a:bodyPr/>
        <a:lstStyle/>
        <a:p>
          <a:endParaRPr kumimoji="1" lang="ja-JP" altLang="en-US" sz="1600"/>
        </a:p>
      </dgm:t>
    </dgm:pt>
    <dgm:pt modelId="{0F9EA8E8-F767-4B88-8C6C-1216D17D95B7}" type="sibTrans" cxnId="{CF9384FB-A2A2-47B1-8345-726E62B52262}">
      <dgm:prSet/>
      <dgm:spPr/>
      <dgm:t>
        <a:bodyPr/>
        <a:lstStyle/>
        <a:p>
          <a:endParaRPr kumimoji="1" lang="ja-JP" altLang="en-US" sz="1600"/>
        </a:p>
      </dgm:t>
    </dgm:pt>
    <dgm:pt modelId="{1BDA30B5-97ED-4268-BDE2-FA3D0BAE7E74}" type="pres">
      <dgm:prSet presAssocID="{33F96B61-1AD9-424A-95D4-8F03C2790F03}" presName="Name0" presStyleCnt="0">
        <dgm:presLayoutVars>
          <dgm:dir/>
          <dgm:animLvl val="lvl"/>
          <dgm:resizeHandles val="exact"/>
        </dgm:presLayoutVars>
      </dgm:prSet>
      <dgm:spPr/>
    </dgm:pt>
    <dgm:pt modelId="{DB855C36-3AD1-4380-B9EC-71B5F0561C7F}" type="pres">
      <dgm:prSet presAssocID="{51B883A5-D594-4289-BF6D-2E49E928FA7D}" presName="linNode" presStyleCnt="0"/>
      <dgm:spPr/>
    </dgm:pt>
    <dgm:pt modelId="{A9BB1103-7B8B-495F-8E14-3D225AB61D03}" type="pres">
      <dgm:prSet presAssocID="{51B883A5-D594-4289-BF6D-2E49E928FA7D}" presName="parentText" presStyleLbl="node1" presStyleIdx="0" presStyleCnt="8">
        <dgm:presLayoutVars>
          <dgm:chMax val="1"/>
          <dgm:bulletEnabled val="1"/>
        </dgm:presLayoutVars>
      </dgm:prSet>
      <dgm:spPr/>
    </dgm:pt>
    <dgm:pt modelId="{B4498AB4-FC66-4240-8A93-F9804E88D242}" type="pres">
      <dgm:prSet presAssocID="{51B883A5-D594-4289-BF6D-2E49E928FA7D}" presName="descendantText" presStyleLbl="alignAccFollowNode1" presStyleIdx="0" presStyleCnt="8">
        <dgm:presLayoutVars>
          <dgm:bulletEnabled val="1"/>
        </dgm:presLayoutVars>
      </dgm:prSet>
      <dgm:spPr/>
    </dgm:pt>
    <dgm:pt modelId="{5CE79DC7-83DF-4D1E-A98A-36BE9B6E40C1}" type="pres">
      <dgm:prSet presAssocID="{8A240519-2D5E-42D2-99E8-CB2D851631A5}" presName="sp" presStyleCnt="0"/>
      <dgm:spPr/>
    </dgm:pt>
    <dgm:pt modelId="{CB5A68C1-EA5F-45F5-8A8E-43BC3AB13018}" type="pres">
      <dgm:prSet presAssocID="{7E318D97-023F-442D-9B40-E07817158BBD}" presName="linNode" presStyleCnt="0"/>
      <dgm:spPr/>
    </dgm:pt>
    <dgm:pt modelId="{34FB66D5-5F0B-4371-A96C-C54DE810A31C}" type="pres">
      <dgm:prSet presAssocID="{7E318D97-023F-442D-9B40-E07817158BBD}" presName="parentText" presStyleLbl="node1" presStyleIdx="1" presStyleCnt="8">
        <dgm:presLayoutVars>
          <dgm:chMax val="1"/>
          <dgm:bulletEnabled val="1"/>
        </dgm:presLayoutVars>
      </dgm:prSet>
      <dgm:spPr/>
    </dgm:pt>
    <dgm:pt modelId="{D66FC7B1-E5D5-4C70-9C24-1593D0937D04}" type="pres">
      <dgm:prSet presAssocID="{7E318D97-023F-442D-9B40-E07817158BBD}" presName="descendantText" presStyleLbl="alignAccFollowNode1" presStyleIdx="1" presStyleCnt="8">
        <dgm:presLayoutVars>
          <dgm:bulletEnabled val="1"/>
        </dgm:presLayoutVars>
      </dgm:prSet>
      <dgm:spPr/>
    </dgm:pt>
    <dgm:pt modelId="{71674FE2-FE07-419F-8D92-6339E71D8389}" type="pres">
      <dgm:prSet presAssocID="{C9096C9E-FC7F-4AB2-BF15-C62D66B6E8A0}" presName="sp" presStyleCnt="0"/>
      <dgm:spPr/>
    </dgm:pt>
    <dgm:pt modelId="{EBE3C5E1-AD9A-4322-9160-712AE0B378ED}" type="pres">
      <dgm:prSet presAssocID="{E86C5856-C730-48C7-AC08-55DA1008D728}" presName="linNode" presStyleCnt="0"/>
      <dgm:spPr/>
    </dgm:pt>
    <dgm:pt modelId="{DDD13160-A804-4D65-8EB6-9A57C9243DA5}" type="pres">
      <dgm:prSet presAssocID="{E86C5856-C730-48C7-AC08-55DA1008D728}" presName="parentText" presStyleLbl="node1" presStyleIdx="2" presStyleCnt="8">
        <dgm:presLayoutVars>
          <dgm:chMax val="1"/>
          <dgm:bulletEnabled val="1"/>
        </dgm:presLayoutVars>
      </dgm:prSet>
      <dgm:spPr/>
    </dgm:pt>
    <dgm:pt modelId="{14BFAD4F-06B6-4605-8433-7D915DE2D50F}" type="pres">
      <dgm:prSet presAssocID="{E86C5856-C730-48C7-AC08-55DA1008D728}" presName="descendantText" presStyleLbl="alignAccFollowNode1" presStyleIdx="2" presStyleCnt="8">
        <dgm:presLayoutVars>
          <dgm:bulletEnabled val="1"/>
        </dgm:presLayoutVars>
      </dgm:prSet>
      <dgm:spPr/>
    </dgm:pt>
    <dgm:pt modelId="{3247FA3B-B45B-4DA6-84E5-AA3E0104055A}" type="pres">
      <dgm:prSet presAssocID="{BD2202DC-EF95-4C34-9167-00991579E259}" presName="sp" presStyleCnt="0"/>
      <dgm:spPr/>
    </dgm:pt>
    <dgm:pt modelId="{1F6FF917-1FF5-4389-9FBD-02185138C8B8}" type="pres">
      <dgm:prSet presAssocID="{78793403-4FE0-4D99-B44C-215A022BF7DA}" presName="linNode" presStyleCnt="0"/>
      <dgm:spPr/>
    </dgm:pt>
    <dgm:pt modelId="{FFB2E345-3D34-4954-B684-9B2FF66E697C}" type="pres">
      <dgm:prSet presAssocID="{78793403-4FE0-4D99-B44C-215A022BF7DA}" presName="parentText" presStyleLbl="node1" presStyleIdx="3" presStyleCnt="8">
        <dgm:presLayoutVars>
          <dgm:chMax val="1"/>
          <dgm:bulletEnabled val="1"/>
        </dgm:presLayoutVars>
      </dgm:prSet>
      <dgm:spPr/>
    </dgm:pt>
    <dgm:pt modelId="{70769DD0-3240-4B88-B90F-7316C155BD28}" type="pres">
      <dgm:prSet presAssocID="{78793403-4FE0-4D99-B44C-215A022BF7DA}" presName="descendantText" presStyleLbl="alignAccFollowNode1" presStyleIdx="3" presStyleCnt="8">
        <dgm:presLayoutVars>
          <dgm:bulletEnabled val="1"/>
        </dgm:presLayoutVars>
      </dgm:prSet>
      <dgm:spPr/>
    </dgm:pt>
    <dgm:pt modelId="{0E310A93-3B16-44D9-9BAC-C6B209C964F1}" type="pres">
      <dgm:prSet presAssocID="{D8487438-2201-4A08-AD45-6672FBCDDE31}" presName="sp" presStyleCnt="0"/>
      <dgm:spPr/>
    </dgm:pt>
    <dgm:pt modelId="{A5C12D0E-BF54-4D03-9E99-76CE0538C3F4}" type="pres">
      <dgm:prSet presAssocID="{15371BB1-66F1-4A2B-9B75-F1FE3A3E4606}" presName="linNode" presStyleCnt="0"/>
      <dgm:spPr/>
    </dgm:pt>
    <dgm:pt modelId="{2C92B5C0-03D0-433E-B3C5-97D0406CBF8A}" type="pres">
      <dgm:prSet presAssocID="{15371BB1-66F1-4A2B-9B75-F1FE3A3E4606}" presName="parentText" presStyleLbl="node1" presStyleIdx="4" presStyleCnt="8">
        <dgm:presLayoutVars>
          <dgm:chMax val="1"/>
          <dgm:bulletEnabled val="1"/>
        </dgm:presLayoutVars>
      </dgm:prSet>
      <dgm:spPr/>
    </dgm:pt>
    <dgm:pt modelId="{A59D3B8B-5252-445B-A9E4-867720A108C1}" type="pres">
      <dgm:prSet presAssocID="{15371BB1-66F1-4A2B-9B75-F1FE3A3E4606}" presName="descendantText" presStyleLbl="alignAccFollowNode1" presStyleIdx="4" presStyleCnt="8">
        <dgm:presLayoutVars>
          <dgm:bulletEnabled val="1"/>
        </dgm:presLayoutVars>
      </dgm:prSet>
      <dgm:spPr/>
    </dgm:pt>
    <dgm:pt modelId="{8840A583-47E8-411E-912D-A17A31439D57}" type="pres">
      <dgm:prSet presAssocID="{1CF57A2F-D149-4296-9863-2549851EAFD4}" presName="sp" presStyleCnt="0"/>
      <dgm:spPr/>
    </dgm:pt>
    <dgm:pt modelId="{D1AB931A-3FC5-4D27-94F7-0A3724E1BA73}" type="pres">
      <dgm:prSet presAssocID="{5D546DE1-FE88-4778-9B9A-F9AFECEBDB2B}" presName="linNode" presStyleCnt="0"/>
      <dgm:spPr/>
    </dgm:pt>
    <dgm:pt modelId="{516688A5-6A6C-4024-B757-90E67676BA0B}" type="pres">
      <dgm:prSet presAssocID="{5D546DE1-FE88-4778-9B9A-F9AFECEBDB2B}" presName="parentText" presStyleLbl="node1" presStyleIdx="5" presStyleCnt="8">
        <dgm:presLayoutVars>
          <dgm:chMax val="1"/>
          <dgm:bulletEnabled val="1"/>
        </dgm:presLayoutVars>
      </dgm:prSet>
      <dgm:spPr/>
    </dgm:pt>
    <dgm:pt modelId="{F6B199D0-C870-4B2A-AA59-14C6DC4AFC7B}" type="pres">
      <dgm:prSet presAssocID="{5D546DE1-FE88-4778-9B9A-F9AFECEBDB2B}" presName="descendantText" presStyleLbl="alignAccFollowNode1" presStyleIdx="5" presStyleCnt="8">
        <dgm:presLayoutVars>
          <dgm:bulletEnabled val="1"/>
        </dgm:presLayoutVars>
      </dgm:prSet>
      <dgm:spPr/>
    </dgm:pt>
    <dgm:pt modelId="{8B881FD9-2A0D-4C17-9E1C-8FA3746158C2}" type="pres">
      <dgm:prSet presAssocID="{8DC0422C-A130-4F5C-8E66-A148A2C55AA6}" presName="sp" presStyleCnt="0"/>
      <dgm:spPr/>
    </dgm:pt>
    <dgm:pt modelId="{ECE14C1C-9588-4004-B305-0E97D8118BEA}" type="pres">
      <dgm:prSet presAssocID="{A0AC04AF-296B-42F1-A9CA-FF0A294DE2A3}" presName="linNode" presStyleCnt="0"/>
      <dgm:spPr/>
    </dgm:pt>
    <dgm:pt modelId="{904932A6-8BE4-47C8-89BB-6BFB0A821B69}" type="pres">
      <dgm:prSet presAssocID="{A0AC04AF-296B-42F1-A9CA-FF0A294DE2A3}" presName="parentText" presStyleLbl="node1" presStyleIdx="6" presStyleCnt="8">
        <dgm:presLayoutVars>
          <dgm:chMax val="1"/>
          <dgm:bulletEnabled val="1"/>
        </dgm:presLayoutVars>
      </dgm:prSet>
      <dgm:spPr/>
    </dgm:pt>
    <dgm:pt modelId="{3C31D14A-C81C-4C8A-B40C-1C6C8C4507F7}" type="pres">
      <dgm:prSet presAssocID="{A0AC04AF-296B-42F1-A9CA-FF0A294DE2A3}" presName="descendantText" presStyleLbl="alignAccFollowNode1" presStyleIdx="6" presStyleCnt="8">
        <dgm:presLayoutVars>
          <dgm:bulletEnabled val="1"/>
        </dgm:presLayoutVars>
      </dgm:prSet>
      <dgm:spPr/>
    </dgm:pt>
    <dgm:pt modelId="{ED1610A2-F81C-4C60-BB28-5D56A67AA6D9}" type="pres">
      <dgm:prSet presAssocID="{AD76C340-52F7-410C-BF7B-5EB078F92AFF}" presName="sp" presStyleCnt="0"/>
      <dgm:spPr/>
    </dgm:pt>
    <dgm:pt modelId="{4E78C959-917F-4D22-B9DD-5D57D5DF688D}" type="pres">
      <dgm:prSet presAssocID="{EAB189EA-B61D-4EF2-A78A-A601DA228C63}" presName="linNode" presStyleCnt="0"/>
      <dgm:spPr/>
    </dgm:pt>
    <dgm:pt modelId="{632EAAB7-CAA9-4105-9A81-77CFDF305A1B}" type="pres">
      <dgm:prSet presAssocID="{EAB189EA-B61D-4EF2-A78A-A601DA228C63}" presName="parentText" presStyleLbl="node1" presStyleIdx="7" presStyleCnt="8">
        <dgm:presLayoutVars>
          <dgm:chMax val="1"/>
          <dgm:bulletEnabled val="1"/>
        </dgm:presLayoutVars>
      </dgm:prSet>
      <dgm:spPr/>
    </dgm:pt>
    <dgm:pt modelId="{E2F27FEC-696F-41DF-B577-9843C09DF633}" type="pres">
      <dgm:prSet presAssocID="{EAB189EA-B61D-4EF2-A78A-A601DA228C63}" presName="descendantText" presStyleLbl="alignAccFollowNode1" presStyleIdx="7" presStyleCnt="8">
        <dgm:presLayoutVars>
          <dgm:bulletEnabled val="1"/>
        </dgm:presLayoutVars>
      </dgm:prSet>
      <dgm:spPr/>
    </dgm:pt>
  </dgm:ptLst>
  <dgm:cxnLst>
    <dgm:cxn modelId="{219F8E10-308A-4C14-B35F-64269902A0EF}" type="presOf" srcId="{33F96B61-1AD9-424A-95D4-8F03C2790F03}" destId="{1BDA30B5-97ED-4268-BDE2-FA3D0BAE7E74}" srcOrd="0" destOrd="0" presId="urn:microsoft.com/office/officeart/2005/8/layout/vList5"/>
    <dgm:cxn modelId="{F07DA01B-3F46-479C-A198-3F9A12826E21}" type="presOf" srcId="{78793403-4FE0-4D99-B44C-215A022BF7DA}" destId="{FFB2E345-3D34-4954-B684-9B2FF66E697C}" srcOrd="0" destOrd="0" presId="urn:microsoft.com/office/officeart/2005/8/layout/vList5"/>
    <dgm:cxn modelId="{09E44620-61E2-473C-8F44-D0530B7A20D9}" srcId="{EAB189EA-B61D-4EF2-A78A-A601DA228C63}" destId="{A0839888-0ED2-4203-86BA-41F44A01983B}" srcOrd="0" destOrd="0" parTransId="{69A3A18A-8B6F-4AA1-BA70-98420AD28B20}" sibTransId="{4340D838-D152-4D19-AA9A-E04FCFABFE2D}"/>
    <dgm:cxn modelId="{C5F1C130-037E-4496-939A-AFAFA15508A6}" srcId="{33F96B61-1AD9-424A-95D4-8F03C2790F03}" destId="{51B883A5-D594-4289-BF6D-2E49E928FA7D}" srcOrd="0" destOrd="0" parTransId="{D0DD7582-B9D5-49F6-B5A9-9877DD5D0326}" sibTransId="{8A240519-2D5E-42D2-99E8-CB2D851631A5}"/>
    <dgm:cxn modelId="{0192D533-69D4-4179-9D02-646E48C217A1}" srcId="{A0AC04AF-296B-42F1-A9CA-FF0A294DE2A3}" destId="{11A20A08-F4D5-406A-85F4-BB3844A3A0A8}" srcOrd="0" destOrd="0" parTransId="{DBC90CC3-FD8F-4932-8B9A-C05239AC0272}" sibTransId="{756390FB-6FF9-4617-AAD4-82C9967FF9EC}"/>
    <dgm:cxn modelId="{8E5F3938-2E93-47E4-ACFF-5211C7EEF732}" srcId="{33F96B61-1AD9-424A-95D4-8F03C2790F03}" destId="{15371BB1-66F1-4A2B-9B75-F1FE3A3E4606}" srcOrd="4" destOrd="0" parTransId="{B4E22109-5D28-489B-908E-F360C471D01D}" sibTransId="{1CF57A2F-D149-4296-9863-2549851EAFD4}"/>
    <dgm:cxn modelId="{368B763B-08AF-42A9-A952-4D19C384E06E}" type="presOf" srcId="{C9C45FA3-2071-4C62-8816-8DEEF6A1226D}" destId="{B4498AB4-FC66-4240-8A93-F9804E88D242}" srcOrd="0" destOrd="0" presId="urn:microsoft.com/office/officeart/2005/8/layout/vList5"/>
    <dgm:cxn modelId="{502AFC3D-0D4F-4E10-87EB-9CBB0177A3F1}" type="presOf" srcId="{51B883A5-D594-4289-BF6D-2E49E928FA7D}" destId="{A9BB1103-7B8B-495F-8E14-3D225AB61D03}" srcOrd="0" destOrd="0" presId="urn:microsoft.com/office/officeart/2005/8/layout/vList5"/>
    <dgm:cxn modelId="{3511B940-118E-47CD-A099-43D5BAD3CF50}" srcId="{33F96B61-1AD9-424A-95D4-8F03C2790F03}" destId="{78793403-4FE0-4D99-B44C-215A022BF7DA}" srcOrd="3" destOrd="0" parTransId="{FC3C798E-69C3-4830-ACD0-4CF27E0729B9}" sibTransId="{D8487438-2201-4A08-AD45-6672FBCDDE31}"/>
    <dgm:cxn modelId="{0240CA65-8083-43B9-A6CA-3001C35F0285}" type="presOf" srcId="{A0AC04AF-296B-42F1-A9CA-FF0A294DE2A3}" destId="{904932A6-8BE4-47C8-89BB-6BFB0A821B69}" srcOrd="0" destOrd="0" presId="urn:microsoft.com/office/officeart/2005/8/layout/vList5"/>
    <dgm:cxn modelId="{C71A4E67-697C-4DC1-A390-53CE4450D447}" srcId="{7E318D97-023F-442D-9B40-E07817158BBD}" destId="{EE311B58-61FE-4C73-904C-63B381444AB4}" srcOrd="0" destOrd="0" parTransId="{F0377127-9B4D-403F-A48D-F3CEA348FBBC}" sibTransId="{9D27C410-41F0-4B3F-B311-B0C2962B08FA}"/>
    <dgm:cxn modelId="{56058C47-6250-45EB-AB5C-29B0ABCFAF28}" srcId="{15371BB1-66F1-4A2B-9B75-F1FE3A3E4606}" destId="{AFD01A45-87D1-47E7-BC66-162C60F43A3C}" srcOrd="0" destOrd="0" parTransId="{A4057D5C-4B0B-4A22-835B-752D5CDF5EB8}" sibTransId="{37CC5C19-C8D5-4A0A-B42A-654FDE938BE0}"/>
    <dgm:cxn modelId="{2338014B-6754-4B6D-9420-C7BDC97FD96C}" type="presOf" srcId="{AFD01A45-87D1-47E7-BC66-162C60F43A3C}" destId="{A59D3B8B-5252-445B-A9E4-867720A108C1}" srcOrd="0" destOrd="0" presId="urn:microsoft.com/office/officeart/2005/8/layout/vList5"/>
    <dgm:cxn modelId="{7A8A266C-3C08-4817-B1F6-68F382852F00}" srcId="{33F96B61-1AD9-424A-95D4-8F03C2790F03}" destId="{A0AC04AF-296B-42F1-A9CA-FF0A294DE2A3}" srcOrd="6" destOrd="0" parTransId="{35BFA64D-AB86-4BB6-A9BB-1BF2645E3090}" sibTransId="{AD76C340-52F7-410C-BF7B-5EB078F92AFF}"/>
    <dgm:cxn modelId="{8D514571-3C17-4F28-A054-FAA995C052CE}" type="presOf" srcId="{E86C5856-C730-48C7-AC08-55DA1008D728}" destId="{DDD13160-A804-4D65-8EB6-9A57C9243DA5}" srcOrd="0" destOrd="0" presId="urn:microsoft.com/office/officeart/2005/8/layout/vList5"/>
    <dgm:cxn modelId="{31AD1354-0BBF-45E4-8555-FE85612C4110}" srcId="{5D546DE1-FE88-4778-9B9A-F9AFECEBDB2B}" destId="{26148ADE-1927-49D5-B4C8-7E6B91C3237D}" srcOrd="0" destOrd="0" parTransId="{DACA1E7E-C12B-48DE-BDDD-2479AC8C60FA}" sibTransId="{6F493449-D754-4E06-A36E-E0D58064A110}"/>
    <dgm:cxn modelId="{8BC1C57B-DDB5-441A-BFED-E4ED1657AC82}" type="presOf" srcId="{F95ABA72-8A8D-4D33-8C4C-E06501AA6658}" destId="{14BFAD4F-06B6-4605-8433-7D915DE2D50F}" srcOrd="0" destOrd="0" presId="urn:microsoft.com/office/officeart/2005/8/layout/vList5"/>
    <dgm:cxn modelId="{16C0537E-D759-4FA6-850E-2000CF759D72}" type="presOf" srcId="{26148ADE-1927-49D5-B4C8-7E6B91C3237D}" destId="{F6B199D0-C870-4B2A-AA59-14C6DC4AFC7B}" srcOrd="0" destOrd="0" presId="urn:microsoft.com/office/officeart/2005/8/layout/vList5"/>
    <dgm:cxn modelId="{8E70037F-6E73-4EEB-87A6-4E38CB543259}" type="presOf" srcId="{7E318D97-023F-442D-9B40-E07817158BBD}" destId="{34FB66D5-5F0B-4371-A96C-C54DE810A31C}" srcOrd="0" destOrd="0" presId="urn:microsoft.com/office/officeart/2005/8/layout/vList5"/>
    <dgm:cxn modelId="{19CF7399-C2E8-4FCA-8614-89691C671933}" type="presOf" srcId="{EAB189EA-B61D-4EF2-A78A-A601DA228C63}" destId="{632EAAB7-CAA9-4105-9A81-77CFDF305A1B}" srcOrd="0" destOrd="0" presId="urn:microsoft.com/office/officeart/2005/8/layout/vList5"/>
    <dgm:cxn modelId="{5ADAEA9F-8629-455B-AA2F-9283C1FB3E87}" type="presOf" srcId="{EE311B58-61FE-4C73-904C-63B381444AB4}" destId="{D66FC7B1-E5D5-4C70-9C24-1593D0937D04}" srcOrd="0" destOrd="0" presId="urn:microsoft.com/office/officeart/2005/8/layout/vList5"/>
    <dgm:cxn modelId="{89561EB6-2D5D-42EB-8E15-D0F43DEFA2C6}" type="presOf" srcId="{646EB058-4A41-4A63-A974-9131FD86487A}" destId="{70769DD0-3240-4B88-B90F-7316C155BD28}" srcOrd="0" destOrd="0" presId="urn:microsoft.com/office/officeart/2005/8/layout/vList5"/>
    <dgm:cxn modelId="{D33066B8-9046-4565-B99D-1AFBB8FD6B12}" type="presOf" srcId="{11A20A08-F4D5-406A-85F4-BB3844A3A0A8}" destId="{3C31D14A-C81C-4C8A-B40C-1C6C8C4507F7}" srcOrd="0" destOrd="0" presId="urn:microsoft.com/office/officeart/2005/8/layout/vList5"/>
    <dgm:cxn modelId="{77C77ABF-E3A9-4F34-B5EF-B907AA55B474}" type="presOf" srcId="{15371BB1-66F1-4A2B-9B75-F1FE3A3E4606}" destId="{2C92B5C0-03D0-433E-B3C5-97D0406CBF8A}" srcOrd="0" destOrd="0" presId="urn:microsoft.com/office/officeart/2005/8/layout/vList5"/>
    <dgm:cxn modelId="{1EF30DCD-C04D-42DF-8C5F-881557251150}" srcId="{33F96B61-1AD9-424A-95D4-8F03C2790F03}" destId="{5D546DE1-FE88-4778-9B9A-F9AFECEBDB2B}" srcOrd="5" destOrd="0" parTransId="{0331C97A-09EE-4FFE-A5D6-D9B25918E10C}" sibTransId="{8DC0422C-A130-4F5C-8E66-A148A2C55AA6}"/>
    <dgm:cxn modelId="{A45FDBD1-5FED-4AF6-AA55-82E576FD9AC4}" srcId="{33F96B61-1AD9-424A-95D4-8F03C2790F03}" destId="{7E318D97-023F-442D-9B40-E07817158BBD}" srcOrd="1" destOrd="0" parTransId="{D9556E1B-ABF4-4960-8502-AA7D00FE72DC}" sibTransId="{C9096C9E-FC7F-4AB2-BF15-C62D66B6E8A0}"/>
    <dgm:cxn modelId="{88C9B6D2-171E-415C-A78F-AA38D827EC8A}" type="presOf" srcId="{A0839888-0ED2-4203-86BA-41F44A01983B}" destId="{E2F27FEC-696F-41DF-B577-9843C09DF633}" srcOrd="0" destOrd="0" presId="urn:microsoft.com/office/officeart/2005/8/layout/vList5"/>
    <dgm:cxn modelId="{31BA2BD3-B1ED-42DC-9C3B-072C636BEE65}" srcId="{78793403-4FE0-4D99-B44C-215A022BF7DA}" destId="{646EB058-4A41-4A63-A974-9131FD86487A}" srcOrd="0" destOrd="0" parTransId="{86901311-3E7E-4FC7-B760-FA103296B116}" sibTransId="{D0B3D052-6B83-4D04-9545-9A75DED4E41D}"/>
    <dgm:cxn modelId="{B22B36D8-2C58-4128-BAF8-AEE80231A571}" srcId="{51B883A5-D594-4289-BF6D-2E49E928FA7D}" destId="{C9C45FA3-2071-4C62-8816-8DEEF6A1226D}" srcOrd="0" destOrd="0" parTransId="{DA7034C9-97A2-4DEF-A8FA-F8D8F477CAED}" sibTransId="{84AFB8FF-8B64-4A97-B945-912CE3CEBAF8}"/>
    <dgm:cxn modelId="{46B64BE0-8BB7-479B-8288-3B6680710AAF}" type="presOf" srcId="{5D546DE1-FE88-4778-9B9A-F9AFECEBDB2B}" destId="{516688A5-6A6C-4024-B757-90E67676BA0B}" srcOrd="0" destOrd="0" presId="urn:microsoft.com/office/officeart/2005/8/layout/vList5"/>
    <dgm:cxn modelId="{4F6656E4-689A-4DF4-828D-8A91227E93D2}" srcId="{33F96B61-1AD9-424A-95D4-8F03C2790F03}" destId="{E86C5856-C730-48C7-AC08-55DA1008D728}" srcOrd="2" destOrd="0" parTransId="{E8488965-79A2-4916-B16A-29A91AECD6B9}" sibTransId="{BD2202DC-EF95-4C34-9167-00991579E259}"/>
    <dgm:cxn modelId="{CCCB7AEE-F61C-4BE1-90FA-508D86047D52}" srcId="{E86C5856-C730-48C7-AC08-55DA1008D728}" destId="{F95ABA72-8A8D-4D33-8C4C-E06501AA6658}" srcOrd="0" destOrd="0" parTransId="{5D44EB3D-E109-4991-BAB6-EC704B986904}" sibTransId="{D9F560DA-E601-4AC0-968F-51A51765F3DE}"/>
    <dgm:cxn modelId="{CF9384FB-A2A2-47B1-8345-726E62B52262}" srcId="{33F96B61-1AD9-424A-95D4-8F03C2790F03}" destId="{EAB189EA-B61D-4EF2-A78A-A601DA228C63}" srcOrd="7" destOrd="0" parTransId="{1C38CBB5-2DC8-40EE-9FD7-81DE22E14CE3}" sibTransId="{0F9EA8E8-F767-4B88-8C6C-1216D17D95B7}"/>
    <dgm:cxn modelId="{42E5C98F-EA73-47DA-B2DE-795B556611D8}" type="presParOf" srcId="{1BDA30B5-97ED-4268-BDE2-FA3D0BAE7E74}" destId="{DB855C36-3AD1-4380-B9EC-71B5F0561C7F}" srcOrd="0" destOrd="0" presId="urn:microsoft.com/office/officeart/2005/8/layout/vList5"/>
    <dgm:cxn modelId="{92DE81F0-4EEE-40D9-87CA-5CBD6DD21181}" type="presParOf" srcId="{DB855C36-3AD1-4380-B9EC-71B5F0561C7F}" destId="{A9BB1103-7B8B-495F-8E14-3D225AB61D03}" srcOrd="0" destOrd="0" presId="urn:microsoft.com/office/officeart/2005/8/layout/vList5"/>
    <dgm:cxn modelId="{B3A1ED1E-FA9A-4EF8-B38F-9BCE039D7258}" type="presParOf" srcId="{DB855C36-3AD1-4380-B9EC-71B5F0561C7F}" destId="{B4498AB4-FC66-4240-8A93-F9804E88D242}" srcOrd="1" destOrd="0" presId="urn:microsoft.com/office/officeart/2005/8/layout/vList5"/>
    <dgm:cxn modelId="{DFBB2BC7-BA65-4D14-8223-91E59CF673FB}" type="presParOf" srcId="{1BDA30B5-97ED-4268-BDE2-FA3D0BAE7E74}" destId="{5CE79DC7-83DF-4D1E-A98A-36BE9B6E40C1}" srcOrd="1" destOrd="0" presId="urn:microsoft.com/office/officeart/2005/8/layout/vList5"/>
    <dgm:cxn modelId="{0931DACE-CC32-4029-8390-D14817593888}" type="presParOf" srcId="{1BDA30B5-97ED-4268-BDE2-FA3D0BAE7E74}" destId="{CB5A68C1-EA5F-45F5-8A8E-43BC3AB13018}" srcOrd="2" destOrd="0" presId="urn:microsoft.com/office/officeart/2005/8/layout/vList5"/>
    <dgm:cxn modelId="{EF2FF647-B155-494A-AAD8-D770BCECC00D}" type="presParOf" srcId="{CB5A68C1-EA5F-45F5-8A8E-43BC3AB13018}" destId="{34FB66D5-5F0B-4371-A96C-C54DE810A31C}" srcOrd="0" destOrd="0" presId="urn:microsoft.com/office/officeart/2005/8/layout/vList5"/>
    <dgm:cxn modelId="{2818F1DE-BC82-4625-B49A-9A9F97C97D9F}" type="presParOf" srcId="{CB5A68C1-EA5F-45F5-8A8E-43BC3AB13018}" destId="{D66FC7B1-E5D5-4C70-9C24-1593D0937D04}" srcOrd="1" destOrd="0" presId="urn:microsoft.com/office/officeart/2005/8/layout/vList5"/>
    <dgm:cxn modelId="{D0DC2AF5-F4B5-4BEB-ACEC-F6846BBB84FB}" type="presParOf" srcId="{1BDA30B5-97ED-4268-BDE2-FA3D0BAE7E74}" destId="{71674FE2-FE07-419F-8D92-6339E71D8389}" srcOrd="3" destOrd="0" presId="urn:microsoft.com/office/officeart/2005/8/layout/vList5"/>
    <dgm:cxn modelId="{E73D72DC-B1C6-40C3-AFF3-BC58879FF20B}" type="presParOf" srcId="{1BDA30B5-97ED-4268-BDE2-FA3D0BAE7E74}" destId="{EBE3C5E1-AD9A-4322-9160-712AE0B378ED}" srcOrd="4" destOrd="0" presId="urn:microsoft.com/office/officeart/2005/8/layout/vList5"/>
    <dgm:cxn modelId="{682BF0A0-A302-4BE2-8F05-F3C41F6E8F8D}" type="presParOf" srcId="{EBE3C5E1-AD9A-4322-9160-712AE0B378ED}" destId="{DDD13160-A804-4D65-8EB6-9A57C9243DA5}" srcOrd="0" destOrd="0" presId="urn:microsoft.com/office/officeart/2005/8/layout/vList5"/>
    <dgm:cxn modelId="{D87C3DFE-0549-4899-9044-902B7A5903DB}" type="presParOf" srcId="{EBE3C5E1-AD9A-4322-9160-712AE0B378ED}" destId="{14BFAD4F-06B6-4605-8433-7D915DE2D50F}" srcOrd="1" destOrd="0" presId="urn:microsoft.com/office/officeart/2005/8/layout/vList5"/>
    <dgm:cxn modelId="{88E26CBB-B464-4426-8703-FC80C00B6782}" type="presParOf" srcId="{1BDA30B5-97ED-4268-BDE2-FA3D0BAE7E74}" destId="{3247FA3B-B45B-4DA6-84E5-AA3E0104055A}" srcOrd="5" destOrd="0" presId="urn:microsoft.com/office/officeart/2005/8/layout/vList5"/>
    <dgm:cxn modelId="{96F34F1F-D1E2-410A-898D-E97ACFF45913}" type="presParOf" srcId="{1BDA30B5-97ED-4268-BDE2-FA3D0BAE7E74}" destId="{1F6FF917-1FF5-4389-9FBD-02185138C8B8}" srcOrd="6" destOrd="0" presId="urn:microsoft.com/office/officeart/2005/8/layout/vList5"/>
    <dgm:cxn modelId="{0BF68466-2B15-468E-8425-720F33346CC8}" type="presParOf" srcId="{1F6FF917-1FF5-4389-9FBD-02185138C8B8}" destId="{FFB2E345-3D34-4954-B684-9B2FF66E697C}" srcOrd="0" destOrd="0" presId="urn:microsoft.com/office/officeart/2005/8/layout/vList5"/>
    <dgm:cxn modelId="{EA89642E-9C7C-47F9-BCD5-5758F27CF165}" type="presParOf" srcId="{1F6FF917-1FF5-4389-9FBD-02185138C8B8}" destId="{70769DD0-3240-4B88-B90F-7316C155BD28}" srcOrd="1" destOrd="0" presId="urn:microsoft.com/office/officeart/2005/8/layout/vList5"/>
    <dgm:cxn modelId="{7A5CE140-D281-41A6-B447-78A340A1C379}" type="presParOf" srcId="{1BDA30B5-97ED-4268-BDE2-FA3D0BAE7E74}" destId="{0E310A93-3B16-44D9-9BAC-C6B209C964F1}" srcOrd="7" destOrd="0" presId="urn:microsoft.com/office/officeart/2005/8/layout/vList5"/>
    <dgm:cxn modelId="{19B90543-C636-4AD8-9B37-BE3E48FF317F}" type="presParOf" srcId="{1BDA30B5-97ED-4268-BDE2-FA3D0BAE7E74}" destId="{A5C12D0E-BF54-4D03-9E99-76CE0538C3F4}" srcOrd="8" destOrd="0" presId="urn:microsoft.com/office/officeart/2005/8/layout/vList5"/>
    <dgm:cxn modelId="{7B37E4BB-6C1C-44FF-B6E4-E7E41FD34B34}" type="presParOf" srcId="{A5C12D0E-BF54-4D03-9E99-76CE0538C3F4}" destId="{2C92B5C0-03D0-433E-B3C5-97D0406CBF8A}" srcOrd="0" destOrd="0" presId="urn:microsoft.com/office/officeart/2005/8/layout/vList5"/>
    <dgm:cxn modelId="{1ECD4AB9-E2F6-4E4A-9C2C-185266C5B8CD}" type="presParOf" srcId="{A5C12D0E-BF54-4D03-9E99-76CE0538C3F4}" destId="{A59D3B8B-5252-445B-A9E4-867720A108C1}" srcOrd="1" destOrd="0" presId="urn:microsoft.com/office/officeart/2005/8/layout/vList5"/>
    <dgm:cxn modelId="{0EF3DA57-75C0-40D6-9185-53E13064F329}" type="presParOf" srcId="{1BDA30B5-97ED-4268-BDE2-FA3D0BAE7E74}" destId="{8840A583-47E8-411E-912D-A17A31439D57}" srcOrd="9" destOrd="0" presId="urn:microsoft.com/office/officeart/2005/8/layout/vList5"/>
    <dgm:cxn modelId="{5F05735F-07E6-4C27-8DCE-020D1EFC2D1C}" type="presParOf" srcId="{1BDA30B5-97ED-4268-BDE2-FA3D0BAE7E74}" destId="{D1AB931A-3FC5-4D27-94F7-0A3724E1BA73}" srcOrd="10" destOrd="0" presId="urn:microsoft.com/office/officeart/2005/8/layout/vList5"/>
    <dgm:cxn modelId="{FD05DF82-E098-4FE2-8694-3B61D49C3666}" type="presParOf" srcId="{D1AB931A-3FC5-4D27-94F7-0A3724E1BA73}" destId="{516688A5-6A6C-4024-B757-90E67676BA0B}" srcOrd="0" destOrd="0" presId="urn:microsoft.com/office/officeart/2005/8/layout/vList5"/>
    <dgm:cxn modelId="{97E9E52D-ECF6-47ED-AF11-C0DDFB154E7D}" type="presParOf" srcId="{D1AB931A-3FC5-4D27-94F7-0A3724E1BA73}" destId="{F6B199D0-C870-4B2A-AA59-14C6DC4AFC7B}" srcOrd="1" destOrd="0" presId="urn:microsoft.com/office/officeart/2005/8/layout/vList5"/>
    <dgm:cxn modelId="{52DBB5F7-4CE3-4F43-87D9-2E6BD6F2E821}" type="presParOf" srcId="{1BDA30B5-97ED-4268-BDE2-FA3D0BAE7E74}" destId="{8B881FD9-2A0D-4C17-9E1C-8FA3746158C2}" srcOrd="11" destOrd="0" presId="urn:microsoft.com/office/officeart/2005/8/layout/vList5"/>
    <dgm:cxn modelId="{1BD53738-2D2B-41E8-BA95-9B65CD7E3832}" type="presParOf" srcId="{1BDA30B5-97ED-4268-BDE2-FA3D0BAE7E74}" destId="{ECE14C1C-9588-4004-B305-0E97D8118BEA}" srcOrd="12" destOrd="0" presId="urn:microsoft.com/office/officeart/2005/8/layout/vList5"/>
    <dgm:cxn modelId="{DC5F88A8-D257-4C60-8E58-DD1BEB74474C}" type="presParOf" srcId="{ECE14C1C-9588-4004-B305-0E97D8118BEA}" destId="{904932A6-8BE4-47C8-89BB-6BFB0A821B69}" srcOrd="0" destOrd="0" presId="urn:microsoft.com/office/officeart/2005/8/layout/vList5"/>
    <dgm:cxn modelId="{9B14A754-8F97-4340-9A5D-E11686C587D0}" type="presParOf" srcId="{ECE14C1C-9588-4004-B305-0E97D8118BEA}" destId="{3C31D14A-C81C-4C8A-B40C-1C6C8C4507F7}" srcOrd="1" destOrd="0" presId="urn:microsoft.com/office/officeart/2005/8/layout/vList5"/>
    <dgm:cxn modelId="{EC132BB8-DEE9-4B36-98D0-4C5C5A3D0D3E}" type="presParOf" srcId="{1BDA30B5-97ED-4268-BDE2-FA3D0BAE7E74}" destId="{ED1610A2-F81C-4C60-BB28-5D56A67AA6D9}" srcOrd="13" destOrd="0" presId="urn:microsoft.com/office/officeart/2005/8/layout/vList5"/>
    <dgm:cxn modelId="{7A2AC0C7-FB7F-4365-B7BD-83197EA0EEFB}" type="presParOf" srcId="{1BDA30B5-97ED-4268-BDE2-FA3D0BAE7E74}" destId="{4E78C959-917F-4D22-B9DD-5D57D5DF688D}" srcOrd="14" destOrd="0" presId="urn:microsoft.com/office/officeart/2005/8/layout/vList5"/>
    <dgm:cxn modelId="{8854E5C8-5BD3-478D-AB04-9FEFD8B37E26}" type="presParOf" srcId="{4E78C959-917F-4D22-B9DD-5D57D5DF688D}" destId="{632EAAB7-CAA9-4105-9A81-77CFDF305A1B}" srcOrd="0" destOrd="0" presId="urn:microsoft.com/office/officeart/2005/8/layout/vList5"/>
    <dgm:cxn modelId="{E49FC6F3-6137-447F-8395-CB221A959665}" type="presParOf" srcId="{4E78C959-917F-4D22-B9DD-5D57D5DF688D}" destId="{E2F27FEC-696F-41DF-B577-9843C09DF63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42BC11-90CF-49FF-8D61-E8A8AAFE1BB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kumimoji="1" lang="ja-JP"/>
        </a:p>
      </dgm:t>
    </dgm:pt>
    <dgm:pt modelId="{0EFAF7DB-220E-474B-A306-B18848A2E64E}">
      <dgm:prSet phldrT="[テキスト]"/>
      <dgm:spPr/>
      <dgm:t>
        <a:bodyPr tIns="108000"/>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企業内介護サポート制度導入支援</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ADEA5C60-BA03-45CE-8AE4-87E8350E817F}" type="parTrans" cxnId="{E88E6FD0-5EE8-42CE-8AC4-D71962510EE7}">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8655DB40-16AB-41AF-B7B9-C009642A6E8E}" type="sibTrans" cxnId="{E88E6FD0-5EE8-42CE-8AC4-D71962510EE7}">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9CA7C66F-6CF9-4093-95BD-C861D9811AA0}">
      <dgm:prSet phldrT="[テキスト]"/>
      <dgm:spPr/>
      <dgm:t>
        <a:bodyPr tIns="108000"/>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総合介護支援相談</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extLst>
        <a:ext uri="{E40237B7-FDA0-4F09-8148-C483321AD2D9}">
          <dgm14:cNvPr xmlns:dgm14="http://schemas.microsoft.com/office/drawing/2010/diagram" id="0" name="" descr="カード型リスト" title="SmartArt"/>
        </a:ext>
      </dgm:extLst>
    </dgm:pt>
    <dgm:pt modelId="{5C383048-3A83-419C-82E9-AA46D2B4FFD3}" type="parTrans" cxnId="{1A254136-9EEE-43D0-BC71-1289B085104A}">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9AC506A7-F034-46F5-B26F-46FD22856FB4}" type="sibTrans" cxnId="{1A254136-9EEE-43D0-BC71-1289B085104A}">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8AEC6483-23EF-4414-8E2A-6A005181899E}">
      <dgm:prSet phldrT="[テキスト]"/>
      <dgm:spPr/>
      <dgm:t>
        <a:bodyPr tIns="108000"/>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介護保険制度の説明</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526DBE94-00A7-461E-AF61-51DFFA468BD0}" type="parTrans" cxnId="{976405B9-79B8-494E-A105-801AB128A327}">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C81D2561-AE20-4589-919A-5479573342B0}" type="sibTrans" cxnId="{976405B9-79B8-494E-A105-801AB128A327}">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056BF56F-CC43-4DDD-9D89-CA94DE101ECC}">
      <dgm:prSet phldrT="[テキスト]"/>
      <dgm:spPr/>
      <dgm:t>
        <a:bodyPr tIns="108000"/>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介護施設やサービスの説明</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001921C4-E4A3-488C-B466-13D798BB2038}" type="parTrans" cxnId="{778F2B2A-B50E-4B4B-8031-BBB0BAF3076A}">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B28DA56B-359A-427D-B40B-7C9A5E29DAD4}" type="sibTrans" cxnId="{778F2B2A-B50E-4B4B-8031-BBB0BAF3076A}">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204779DA-9EFD-416C-AA17-3047285492E6}">
      <dgm:prSet phldrT="[テキスト]"/>
      <dgm:spPr/>
      <dgm:t>
        <a:bodyPr tIns="108000"/>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最適な施設やサービスの紹介</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10182E5A-267A-4FF5-8BE4-365E5F0F59FD}" type="parTrans" cxnId="{4B45AE37-5E95-4459-A22C-A76A562E440A}">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89F8EF12-ABE9-4852-AA60-32F3BE4FD92C}" type="sibTrans" cxnId="{4B45AE37-5E95-4459-A22C-A76A562E440A}">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D2D1A75A-1586-4A74-B8CA-06830AFD5736}">
      <dgm:prSet phldrT="[テキスト]"/>
      <dgm:spPr/>
      <dgm:t>
        <a:bodyPr tIns="108000"/>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住宅改修や福祉用具の相談</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CED078C4-BE86-459A-BD37-3EEF66C4E6D8}" type="sibTrans" cxnId="{9BF64ED6-37C8-4449-8C01-795E83441714}">
      <dgm:prSet/>
      <dgm:spPr/>
      <dgm:t>
        <a:bodyPr/>
        <a:lstStyle/>
        <a:p>
          <a:endParaRPr kumimoji="1" lang="ja-JP" altLang="en-US"/>
        </a:p>
      </dgm:t>
    </dgm:pt>
    <dgm:pt modelId="{F950B587-DE5C-493A-91CF-4A708479BD41}" type="parTrans" cxnId="{9BF64ED6-37C8-4449-8C01-795E83441714}">
      <dgm:prSet/>
      <dgm:spPr/>
      <dgm:t>
        <a:bodyPr/>
        <a:lstStyle/>
        <a:p>
          <a:endParaRPr kumimoji="1" lang="ja-JP" altLang="en-US"/>
        </a:p>
      </dgm:t>
    </dgm:pt>
    <dgm:pt modelId="{5D0B6726-98B8-49A6-8F13-F4D89F270DE7}">
      <dgm:prSet phldrT="[テキスト]"/>
      <dgm:spPr/>
      <dgm:t>
        <a:bodyPr tIns="108000"/>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介護離職防止支援助成金申請支援</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B25431BA-9F3A-4843-8401-F4BEA9A63747}" type="parTrans" cxnId="{E6AB21B6-B584-40EA-86E0-83345D0B74FA}">
      <dgm:prSet/>
      <dgm:spPr/>
      <dgm:t>
        <a:bodyPr/>
        <a:lstStyle/>
        <a:p>
          <a:endParaRPr kumimoji="1" lang="ja-JP" altLang="en-US"/>
        </a:p>
      </dgm:t>
    </dgm:pt>
    <dgm:pt modelId="{F59502E5-5F90-477C-85D5-4E53D29C6348}" type="sibTrans" cxnId="{E6AB21B6-B584-40EA-86E0-83345D0B74FA}">
      <dgm:prSet/>
      <dgm:spPr/>
      <dgm:t>
        <a:bodyPr/>
        <a:lstStyle/>
        <a:p>
          <a:endParaRPr kumimoji="1" lang="ja-JP" altLang="en-US"/>
        </a:p>
      </dgm:t>
    </dgm:pt>
    <dgm:pt modelId="{1E72A904-3475-45AC-B1E1-6440B832B0CF}" type="pres">
      <dgm:prSet presAssocID="{B842BC11-90CF-49FF-8D61-E8A8AAFE1BB6}" presName="linear" presStyleCnt="0">
        <dgm:presLayoutVars>
          <dgm:animLvl val="lvl"/>
          <dgm:resizeHandles val="exact"/>
        </dgm:presLayoutVars>
      </dgm:prSet>
      <dgm:spPr/>
    </dgm:pt>
    <dgm:pt modelId="{EC751B15-E3D8-4329-AD45-3C6603596B4A}" type="pres">
      <dgm:prSet presAssocID="{0EFAF7DB-220E-474B-A306-B18848A2E64E}" presName="parentText" presStyleLbl="node1" presStyleIdx="0" presStyleCnt="7" custLinFactY="-75421" custLinFactNeighborY="-100000">
        <dgm:presLayoutVars>
          <dgm:chMax val="0"/>
          <dgm:bulletEnabled val="1"/>
        </dgm:presLayoutVars>
      </dgm:prSet>
      <dgm:spPr/>
    </dgm:pt>
    <dgm:pt modelId="{2D4C6068-0E00-4E6E-9151-7FD3289AC13D}" type="pres">
      <dgm:prSet presAssocID="{8655DB40-16AB-41AF-B7B9-C009642A6E8E}" presName="spacer" presStyleCnt="0"/>
      <dgm:spPr/>
    </dgm:pt>
    <dgm:pt modelId="{567C3DB2-0467-44CB-98DA-AF1D224422E9}" type="pres">
      <dgm:prSet presAssocID="{5D0B6726-98B8-49A6-8F13-F4D89F270DE7}" presName="parentText" presStyleLbl="node1" presStyleIdx="1" presStyleCnt="7" custLinFactY="-43745" custLinFactNeighborY="-100000">
        <dgm:presLayoutVars>
          <dgm:chMax val="0"/>
          <dgm:bulletEnabled val="1"/>
        </dgm:presLayoutVars>
      </dgm:prSet>
      <dgm:spPr/>
    </dgm:pt>
    <dgm:pt modelId="{28204125-E97A-4A3B-A7FC-359549BE8F26}" type="pres">
      <dgm:prSet presAssocID="{F59502E5-5F90-477C-85D5-4E53D29C6348}" presName="spacer" presStyleCnt="0"/>
      <dgm:spPr/>
    </dgm:pt>
    <dgm:pt modelId="{CC7EC609-D18E-47C4-AF5F-EBF50CC8080B}" type="pres">
      <dgm:prSet presAssocID="{9CA7C66F-6CF9-4093-95BD-C861D9811AA0}" presName="parentText" presStyleLbl="node1" presStyleIdx="2" presStyleCnt="7" custLinFactY="-10098" custLinFactNeighborY="-100000">
        <dgm:presLayoutVars>
          <dgm:chMax val="0"/>
          <dgm:bulletEnabled val="1"/>
        </dgm:presLayoutVars>
      </dgm:prSet>
      <dgm:spPr/>
    </dgm:pt>
    <dgm:pt modelId="{D58E3086-C140-4AEE-A585-FF3E89F53F16}" type="pres">
      <dgm:prSet presAssocID="{9AC506A7-F034-46F5-B26F-46FD22856FB4}" presName="spacer" presStyleCnt="0"/>
      <dgm:spPr/>
    </dgm:pt>
    <dgm:pt modelId="{8DF5B383-4D77-4153-8AEA-47CC0A092D35}" type="pres">
      <dgm:prSet presAssocID="{8AEC6483-23EF-4414-8E2A-6A005181899E}" presName="parentText" presStyleLbl="node1" presStyleIdx="3" presStyleCnt="7" custLinFactNeighborY="65378">
        <dgm:presLayoutVars>
          <dgm:chMax val="0"/>
          <dgm:bulletEnabled val="1"/>
        </dgm:presLayoutVars>
      </dgm:prSet>
      <dgm:spPr/>
    </dgm:pt>
    <dgm:pt modelId="{55390E09-84A5-4ABF-BA98-B27C27157ACD}" type="pres">
      <dgm:prSet presAssocID="{C81D2561-AE20-4589-919A-5479573342B0}" presName="spacer" presStyleCnt="0"/>
      <dgm:spPr/>
    </dgm:pt>
    <dgm:pt modelId="{971E4FE1-D922-4F45-8698-475FCDCE32D4}" type="pres">
      <dgm:prSet presAssocID="{056BF56F-CC43-4DDD-9D89-CA94DE101ECC}" presName="parentText" presStyleLbl="node1" presStyleIdx="4" presStyleCnt="7" custLinFactY="20358" custLinFactNeighborY="100000">
        <dgm:presLayoutVars>
          <dgm:chMax val="0"/>
          <dgm:bulletEnabled val="1"/>
        </dgm:presLayoutVars>
      </dgm:prSet>
      <dgm:spPr/>
    </dgm:pt>
    <dgm:pt modelId="{B2FF43ED-96A3-4637-B9C2-38D1EC6C21A3}" type="pres">
      <dgm:prSet presAssocID="{B28DA56B-359A-427D-B40B-7C9A5E29DAD4}" presName="spacer" presStyleCnt="0"/>
      <dgm:spPr/>
    </dgm:pt>
    <dgm:pt modelId="{A80B93F9-B4A4-4370-8644-EDB31FEE3648}" type="pres">
      <dgm:prSet presAssocID="{204779DA-9EFD-416C-AA17-3047285492E6}" presName="parentText" presStyleLbl="node1" presStyleIdx="5" presStyleCnt="7" custLinFactY="58868" custLinFactNeighborY="100000">
        <dgm:presLayoutVars>
          <dgm:chMax val="0"/>
          <dgm:bulletEnabled val="1"/>
        </dgm:presLayoutVars>
      </dgm:prSet>
      <dgm:spPr/>
    </dgm:pt>
    <dgm:pt modelId="{EABCDB8D-0432-4038-B6CA-C4270A0E3F2D}" type="pres">
      <dgm:prSet presAssocID="{89F8EF12-ABE9-4852-AA60-32F3BE4FD92C}" presName="spacer" presStyleCnt="0"/>
      <dgm:spPr/>
    </dgm:pt>
    <dgm:pt modelId="{D28DCE19-08E8-4963-B9D5-09E4170EF937}" type="pres">
      <dgm:prSet presAssocID="{D2D1A75A-1586-4A74-B8CA-06830AFD5736}" presName="parentText" presStyleLbl="node1" presStyleIdx="6" presStyleCnt="7" custLinFactY="78286" custLinFactNeighborY="100000">
        <dgm:presLayoutVars>
          <dgm:chMax val="0"/>
          <dgm:bulletEnabled val="1"/>
        </dgm:presLayoutVars>
      </dgm:prSet>
      <dgm:spPr/>
    </dgm:pt>
  </dgm:ptLst>
  <dgm:cxnLst>
    <dgm:cxn modelId="{F7717212-6C5C-42A4-A241-8F38EF63650C}" type="presOf" srcId="{D2D1A75A-1586-4A74-B8CA-06830AFD5736}" destId="{D28DCE19-08E8-4963-B9D5-09E4170EF937}" srcOrd="0" destOrd="0" presId="urn:microsoft.com/office/officeart/2005/8/layout/vList2"/>
    <dgm:cxn modelId="{59F37F12-4C7B-4E2E-92F6-C418989C058E}" type="presOf" srcId="{B842BC11-90CF-49FF-8D61-E8A8AAFE1BB6}" destId="{1E72A904-3475-45AC-B1E1-6440B832B0CF}" srcOrd="0" destOrd="0" presId="urn:microsoft.com/office/officeart/2005/8/layout/vList2"/>
    <dgm:cxn modelId="{778F2B2A-B50E-4B4B-8031-BBB0BAF3076A}" srcId="{B842BC11-90CF-49FF-8D61-E8A8AAFE1BB6}" destId="{056BF56F-CC43-4DDD-9D89-CA94DE101ECC}" srcOrd="4" destOrd="0" parTransId="{001921C4-E4A3-488C-B466-13D798BB2038}" sibTransId="{B28DA56B-359A-427D-B40B-7C9A5E29DAD4}"/>
    <dgm:cxn modelId="{4656642B-B3EB-4CA1-BDC5-95AC1EA35396}" type="presOf" srcId="{9CA7C66F-6CF9-4093-95BD-C861D9811AA0}" destId="{CC7EC609-D18E-47C4-AF5F-EBF50CC8080B}" srcOrd="0" destOrd="0" presId="urn:microsoft.com/office/officeart/2005/8/layout/vList2"/>
    <dgm:cxn modelId="{1A254136-9EEE-43D0-BC71-1289B085104A}" srcId="{B842BC11-90CF-49FF-8D61-E8A8AAFE1BB6}" destId="{9CA7C66F-6CF9-4093-95BD-C861D9811AA0}" srcOrd="2" destOrd="0" parTransId="{5C383048-3A83-419C-82E9-AA46D2B4FFD3}" sibTransId="{9AC506A7-F034-46F5-B26F-46FD22856FB4}"/>
    <dgm:cxn modelId="{4B45AE37-5E95-4459-A22C-A76A562E440A}" srcId="{B842BC11-90CF-49FF-8D61-E8A8AAFE1BB6}" destId="{204779DA-9EFD-416C-AA17-3047285492E6}" srcOrd="5" destOrd="0" parTransId="{10182E5A-267A-4FF5-8BE4-365E5F0F59FD}" sibTransId="{89F8EF12-ABE9-4852-AA60-32F3BE4FD92C}"/>
    <dgm:cxn modelId="{B10C3768-2BFD-4970-B450-B46AFFB2F153}" type="presOf" srcId="{056BF56F-CC43-4DDD-9D89-CA94DE101ECC}" destId="{971E4FE1-D922-4F45-8698-475FCDCE32D4}" srcOrd="0" destOrd="0" presId="urn:microsoft.com/office/officeart/2005/8/layout/vList2"/>
    <dgm:cxn modelId="{E6AB21B6-B584-40EA-86E0-83345D0B74FA}" srcId="{B842BC11-90CF-49FF-8D61-E8A8AAFE1BB6}" destId="{5D0B6726-98B8-49A6-8F13-F4D89F270DE7}" srcOrd="1" destOrd="0" parTransId="{B25431BA-9F3A-4843-8401-F4BEA9A63747}" sibTransId="{F59502E5-5F90-477C-85D5-4E53D29C6348}"/>
    <dgm:cxn modelId="{976405B9-79B8-494E-A105-801AB128A327}" srcId="{B842BC11-90CF-49FF-8D61-E8A8AAFE1BB6}" destId="{8AEC6483-23EF-4414-8E2A-6A005181899E}" srcOrd="3" destOrd="0" parTransId="{526DBE94-00A7-461E-AF61-51DFFA468BD0}" sibTransId="{C81D2561-AE20-4589-919A-5479573342B0}"/>
    <dgm:cxn modelId="{A46688BB-3978-4A24-8AE1-8BC5995D7D47}" type="presOf" srcId="{0EFAF7DB-220E-474B-A306-B18848A2E64E}" destId="{EC751B15-E3D8-4329-AD45-3C6603596B4A}" srcOrd="0" destOrd="0" presId="urn:microsoft.com/office/officeart/2005/8/layout/vList2"/>
    <dgm:cxn modelId="{E88E6FD0-5EE8-42CE-8AC4-D71962510EE7}" srcId="{B842BC11-90CF-49FF-8D61-E8A8AAFE1BB6}" destId="{0EFAF7DB-220E-474B-A306-B18848A2E64E}" srcOrd="0" destOrd="0" parTransId="{ADEA5C60-BA03-45CE-8AE4-87E8350E817F}" sibTransId="{8655DB40-16AB-41AF-B7B9-C009642A6E8E}"/>
    <dgm:cxn modelId="{9BF64ED6-37C8-4449-8C01-795E83441714}" srcId="{B842BC11-90CF-49FF-8D61-E8A8AAFE1BB6}" destId="{D2D1A75A-1586-4A74-B8CA-06830AFD5736}" srcOrd="6" destOrd="0" parTransId="{F950B587-DE5C-493A-91CF-4A708479BD41}" sibTransId="{CED078C4-BE86-459A-BD37-3EEF66C4E6D8}"/>
    <dgm:cxn modelId="{0ABC52ED-40EC-4F79-9F4D-1CDB8DB08F8B}" type="presOf" srcId="{204779DA-9EFD-416C-AA17-3047285492E6}" destId="{A80B93F9-B4A4-4370-8644-EDB31FEE3648}" srcOrd="0" destOrd="0" presId="urn:microsoft.com/office/officeart/2005/8/layout/vList2"/>
    <dgm:cxn modelId="{D4E68CF6-7BB3-4EFA-9565-4637317969F2}" type="presOf" srcId="{5D0B6726-98B8-49A6-8F13-F4D89F270DE7}" destId="{567C3DB2-0467-44CB-98DA-AF1D224422E9}" srcOrd="0" destOrd="0" presId="urn:microsoft.com/office/officeart/2005/8/layout/vList2"/>
    <dgm:cxn modelId="{137FD3FD-6B17-4088-AD01-BC1ECD08EBB8}" type="presOf" srcId="{8AEC6483-23EF-4414-8E2A-6A005181899E}" destId="{8DF5B383-4D77-4153-8AEA-47CC0A092D35}" srcOrd="0" destOrd="0" presId="urn:microsoft.com/office/officeart/2005/8/layout/vList2"/>
    <dgm:cxn modelId="{03CDF6A4-F682-4DBD-99BC-7BA3A9F5DBCA}" type="presParOf" srcId="{1E72A904-3475-45AC-B1E1-6440B832B0CF}" destId="{EC751B15-E3D8-4329-AD45-3C6603596B4A}" srcOrd="0" destOrd="0" presId="urn:microsoft.com/office/officeart/2005/8/layout/vList2"/>
    <dgm:cxn modelId="{BA70E468-7E53-440C-BB65-4E3B88671DDA}" type="presParOf" srcId="{1E72A904-3475-45AC-B1E1-6440B832B0CF}" destId="{2D4C6068-0E00-4E6E-9151-7FD3289AC13D}" srcOrd="1" destOrd="0" presId="urn:microsoft.com/office/officeart/2005/8/layout/vList2"/>
    <dgm:cxn modelId="{21FFEF3B-0125-4171-A4FB-E9FA12C312C6}" type="presParOf" srcId="{1E72A904-3475-45AC-B1E1-6440B832B0CF}" destId="{567C3DB2-0467-44CB-98DA-AF1D224422E9}" srcOrd="2" destOrd="0" presId="urn:microsoft.com/office/officeart/2005/8/layout/vList2"/>
    <dgm:cxn modelId="{27604014-F268-460C-B69F-6A88DA6C7696}" type="presParOf" srcId="{1E72A904-3475-45AC-B1E1-6440B832B0CF}" destId="{28204125-E97A-4A3B-A7FC-359549BE8F26}" srcOrd="3" destOrd="0" presId="urn:microsoft.com/office/officeart/2005/8/layout/vList2"/>
    <dgm:cxn modelId="{69AABDFE-FC04-4646-93EF-C2887019AC81}" type="presParOf" srcId="{1E72A904-3475-45AC-B1E1-6440B832B0CF}" destId="{CC7EC609-D18E-47C4-AF5F-EBF50CC8080B}" srcOrd="4" destOrd="0" presId="urn:microsoft.com/office/officeart/2005/8/layout/vList2"/>
    <dgm:cxn modelId="{A779FA37-2F13-4D70-ADDA-0A20C32AE11A}" type="presParOf" srcId="{1E72A904-3475-45AC-B1E1-6440B832B0CF}" destId="{D58E3086-C140-4AEE-A585-FF3E89F53F16}" srcOrd="5" destOrd="0" presId="urn:microsoft.com/office/officeart/2005/8/layout/vList2"/>
    <dgm:cxn modelId="{833700E8-BD8D-43D1-B0DF-7F6783A7CDA2}" type="presParOf" srcId="{1E72A904-3475-45AC-B1E1-6440B832B0CF}" destId="{8DF5B383-4D77-4153-8AEA-47CC0A092D35}" srcOrd="6" destOrd="0" presId="urn:microsoft.com/office/officeart/2005/8/layout/vList2"/>
    <dgm:cxn modelId="{26A3B161-8ACC-4144-9AD9-44870EF6EAAA}" type="presParOf" srcId="{1E72A904-3475-45AC-B1E1-6440B832B0CF}" destId="{55390E09-84A5-4ABF-BA98-B27C27157ACD}" srcOrd="7" destOrd="0" presId="urn:microsoft.com/office/officeart/2005/8/layout/vList2"/>
    <dgm:cxn modelId="{1554658E-E613-4A01-9710-83F8B1B5E242}" type="presParOf" srcId="{1E72A904-3475-45AC-B1E1-6440B832B0CF}" destId="{971E4FE1-D922-4F45-8698-475FCDCE32D4}" srcOrd="8" destOrd="0" presId="urn:microsoft.com/office/officeart/2005/8/layout/vList2"/>
    <dgm:cxn modelId="{523AF451-C4C2-4675-BE4A-F22E4316154C}" type="presParOf" srcId="{1E72A904-3475-45AC-B1E1-6440B832B0CF}" destId="{B2FF43ED-96A3-4637-B9C2-38D1EC6C21A3}" srcOrd="9" destOrd="0" presId="urn:microsoft.com/office/officeart/2005/8/layout/vList2"/>
    <dgm:cxn modelId="{C0559CB7-7877-4FF5-9055-8C2E6DA68A50}" type="presParOf" srcId="{1E72A904-3475-45AC-B1E1-6440B832B0CF}" destId="{A80B93F9-B4A4-4370-8644-EDB31FEE3648}" srcOrd="10" destOrd="0" presId="urn:microsoft.com/office/officeart/2005/8/layout/vList2"/>
    <dgm:cxn modelId="{3D67CEA4-AF0A-4A9E-A467-FC5731D4773E}" type="presParOf" srcId="{1E72A904-3475-45AC-B1E1-6440B832B0CF}" destId="{EABCDB8D-0432-4038-B6CA-C4270A0E3F2D}" srcOrd="11" destOrd="0" presId="urn:microsoft.com/office/officeart/2005/8/layout/vList2"/>
    <dgm:cxn modelId="{D7FC86FC-8219-4106-8E34-AD35B698C1ED}" type="presParOf" srcId="{1E72A904-3475-45AC-B1E1-6440B832B0CF}" destId="{D28DCE19-08E8-4963-B9D5-09E4170EF93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2BC11-90CF-49FF-8D61-E8A8AAFE1BB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kumimoji="1" lang="ja-JP"/>
        </a:p>
      </dgm:t>
    </dgm:pt>
    <dgm:pt modelId="{0EFAF7DB-220E-474B-A306-B18848A2E64E}">
      <dgm:prSet phldrT="[テキスト]"/>
      <dgm:spPr/>
      <dgm:t>
        <a:bodyPr tIns="108000"/>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業務提携、個人情報取扱にかかる協定締結</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ADEA5C60-BA03-45CE-8AE4-87E8350E817F}" type="parTrans" cxnId="{E88E6FD0-5EE8-42CE-8AC4-D71962510EE7}">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8655DB40-16AB-41AF-B7B9-C009642A6E8E}" type="sibTrans" cxnId="{E88E6FD0-5EE8-42CE-8AC4-D71962510EE7}">
      <dgm:prSet/>
      <dgm:spPr/>
      <dgm:t>
        <a:bodyPr/>
        <a:lstStyle/>
        <a:p>
          <a:endParaRPr kumimoji="1" lang="ja-JP">
            <a:latin typeface="Meiryo UI" panose="020B0604030504040204" pitchFamily="50" charset="-128"/>
            <a:ea typeface="Meiryo UI" panose="020B0604030504040204" pitchFamily="50" charset="-128"/>
            <a:cs typeface="Meiryo UI" panose="020B0604030504040204" pitchFamily="50" charset="-128"/>
          </a:endParaRPr>
        </a:p>
      </dgm:t>
    </dgm:pt>
    <dgm:pt modelId="{9C7103B1-025A-467F-9A69-EF11D1D38F13}">
      <dgm:prSet phldrT="[テキスト]"/>
      <dgm:spPr/>
      <dgm:t>
        <a:bodyPr tIns="108000"/>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全社員アンケート</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DEA43576-3B89-447C-B8C5-DA95438D50CC}" type="parTrans" cxnId="{5732B673-50E7-45BF-844B-EBEB511FE117}">
      <dgm:prSet/>
      <dgm:spPr/>
      <dgm:t>
        <a:bodyPr/>
        <a:lstStyle/>
        <a:p>
          <a:endParaRPr kumimoji="1" lang="ja-JP" altLang="en-US"/>
        </a:p>
      </dgm:t>
    </dgm:pt>
    <dgm:pt modelId="{4AB088F5-4713-4193-913F-6730B76D3D82}" type="sibTrans" cxnId="{5732B673-50E7-45BF-844B-EBEB511FE117}">
      <dgm:prSet/>
      <dgm:spPr/>
      <dgm:t>
        <a:bodyPr/>
        <a:lstStyle/>
        <a:p>
          <a:endParaRPr kumimoji="1" lang="ja-JP" altLang="en-US"/>
        </a:p>
      </dgm:t>
    </dgm:pt>
    <dgm:pt modelId="{238E2845-0992-4C7D-B172-3AB29D194FE1}">
      <dgm:prSet phldrT="[テキスト]"/>
      <dgm:spPr/>
      <dgm:t>
        <a:bodyPr tIns="108000"/>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アンケート取りまとめ</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31BB3BF1-0F21-42B4-96A4-F6334CDEB78D}" type="parTrans" cxnId="{E2ED2089-CD84-4880-87AF-1364DD638ABB}">
      <dgm:prSet/>
      <dgm:spPr/>
      <dgm:t>
        <a:bodyPr/>
        <a:lstStyle/>
        <a:p>
          <a:endParaRPr kumimoji="1" lang="ja-JP" altLang="en-US"/>
        </a:p>
      </dgm:t>
    </dgm:pt>
    <dgm:pt modelId="{756BAFBC-0ACC-42E1-90F6-4CEB8733A9FE}" type="sibTrans" cxnId="{E2ED2089-CD84-4880-87AF-1364DD638ABB}">
      <dgm:prSet/>
      <dgm:spPr/>
      <dgm:t>
        <a:bodyPr/>
        <a:lstStyle/>
        <a:p>
          <a:endParaRPr kumimoji="1" lang="ja-JP" altLang="en-US"/>
        </a:p>
      </dgm:t>
    </dgm:pt>
    <dgm:pt modelId="{5681C55A-2C64-4B27-81DD-82CC0E2678B3}">
      <dgm:prSet phldrT="[テキスト]"/>
      <dgm:spPr/>
      <dgm:t>
        <a:bodyPr tIns="108000"/>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人事・労務・総務向け　研修会</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2EBC266C-4B16-4D9C-9A2F-DDA9C8E4CA9B}" type="parTrans" cxnId="{E8301E7D-7AEA-4B44-93BD-1D7BB3DCD3DB}">
      <dgm:prSet/>
      <dgm:spPr/>
      <dgm:t>
        <a:bodyPr/>
        <a:lstStyle/>
        <a:p>
          <a:endParaRPr kumimoji="1" lang="ja-JP" altLang="en-US"/>
        </a:p>
      </dgm:t>
    </dgm:pt>
    <dgm:pt modelId="{34DD0ADE-925D-448E-B23B-05ADBDCC940D}" type="sibTrans" cxnId="{E8301E7D-7AEA-4B44-93BD-1D7BB3DCD3DB}">
      <dgm:prSet/>
      <dgm:spPr/>
      <dgm:t>
        <a:bodyPr/>
        <a:lstStyle/>
        <a:p>
          <a:endParaRPr kumimoji="1" lang="ja-JP" altLang="en-US"/>
        </a:p>
      </dgm:t>
    </dgm:pt>
    <dgm:pt modelId="{DDFA4362-0549-4A0D-BAE5-6FC1C8A0C724}">
      <dgm:prSet phldrT="[テキスト]"/>
      <dgm:spPr/>
      <dgm:t>
        <a:bodyPr tIns="108000"/>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全社員向け　研修会・制度周知</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D5E7957C-F34C-4F7A-B9D6-4DE25A2E9DF3}" type="parTrans" cxnId="{72CA7FA5-7B95-4EFF-B328-309685122260}">
      <dgm:prSet/>
      <dgm:spPr/>
      <dgm:t>
        <a:bodyPr/>
        <a:lstStyle/>
        <a:p>
          <a:endParaRPr kumimoji="1" lang="ja-JP" altLang="en-US"/>
        </a:p>
      </dgm:t>
    </dgm:pt>
    <dgm:pt modelId="{07E85520-CECE-4999-8F53-B1E797491516}" type="sibTrans" cxnId="{72CA7FA5-7B95-4EFF-B328-309685122260}">
      <dgm:prSet/>
      <dgm:spPr/>
      <dgm:t>
        <a:bodyPr/>
        <a:lstStyle/>
        <a:p>
          <a:endParaRPr kumimoji="1" lang="ja-JP" altLang="en-US"/>
        </a:p>
      </dgm:t>
    </dgm:pt>
    <dgm:pt modelId="{2A972984-46A8-4CE3-82B9-0DDFB38AC3FE}">
      <dgm:prSet phldrT="[テキスト]"/>
      <dgm:spPr/>
      <dgm:t>
        <a:bodyPr tIns="108000"/>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相談シート受付開始</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3A155900-AD46-457A-A0C6-165250634D2B}" type="parTrans" cxnId="{AA160A32-9EE3-4D50-BAFD-171965B95A0E}">
      <dgm:prSet/>
      <dgm:spPr/>
      <dgm:t>
        <a:bodyPr/>
        <a:lstStyle/>
        <a:p>
          <a:endParaRPr kumimoji="1" lang="ja-JP" altLang="en-US"/>
        </a:p>
      </dgm:t>
    </dgm:pt>
    <dgm:pt modelId="{86AE9C1A-ACD5-4136-A04B-798EB4CA766D}" type="sibTrans" cxnId="{AA160A32-9EE3-4D50-BAFD-171965B95A0E}">
      <dgm:prSet/>
      <dgm:spPr/>
      <dgm:t>
        <a:bodyPr/>
        <a:lstStyle/>
        <a:p>
          <a:endParaRPr kumimoji="1" lang="ja-JP" altLang="en-US"/>
        </a:p>
      </dgm:t>
    </dgm:pt>
    <dgm:pt modelId="{992AECFB-C656-491C-8A29-EE545252E516}">
      <dgm:prSet phldrT="[テキスト]"/>
      <dgm:spPr/>
      <dgm:t>
        <a:bodyPr tIns="108000"/>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介護相談</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6BC0D432-D157-4E04-A9B1-E3ABEE224826}" type="parTrans" cxnId="{42076431-9051-440F-9BF8-68779B4F42E0}">
      <dgm:prSet/>
      <dgm:spPr/>
      <dgm:t>
        <a:bodyPr/>
        <a:lstStyle/>
        <a:p>
          <a:endParaRPr kumimoji="1" lang="ja-JP" altLang="en-US"/>
        </a:p>
      </dgm:t>
    </dgm:pt>
    <dgm:pt modelId="{742D2463-C77D-46FF-BFF9-B8F0FD8505BA}" type="sibTrans" cxnId="{42076431-9051-440F-9BF8-68779B4F42E0}">
      <dgm:prSet/>
      <dgm:spPr/>
      <dgm:t>
        <a:bodyPr/>
        <a:lstStyle/>
        <a:p>
          <a:endParaRPr kumimoji="1" lang="ja-JP" altLang="en-US"/>
        </a:p>
      </dgm:t>
    </dgm:pt>
    <dgm:pt modelId="{90EE4760-4E62-4AE0-9626-C938EE2F2641}">
      <dgm:prSet phldrT="[テキスト]"/>
      <dgm:spPr/>
      <dgm:t>
        <a:bodyPr tIns="108000"/>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介護支援プラン作成</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152042F6-1F5F-4C85-9DF6-FC6C1162B7D7}" type="parTrans" cxnId="{1C8F36B4-9B28-46DC-AE91-E332068EA61C}">
      <dgm:prSet/>
      <dgm:spPr/>
      <dgm:t>
        <a:bodyPr/>
        <a:lstStyle/>
        <a:p>
          <a:endParaRPr kumimoji="1" lang="ja-JP" altLang="en-US"/>
        </a:p>
      </dgm:t>
    </dgm:pt>
    <dgm:pt modelId="{44D2E5C4-64A7-4959-9143-00F31296EFD2}" type="sibTrans" cxnId="{1C8F36B4-9B28-46DC-AE91-E332068EA61C}">
      <dgm:prSet/>
      <dgm:spPr/>
      <dgm:t>
        <a:bodyPr/>
        <a:lstStyle/>
        <a:p>
          <a:endParaRPr kumimoji="1" lang="ja-JP" altLang="en-US"/>
        </a:p>
      </dgm:t>
    </dgm:pt>
    <dgm:pt modelId="{84FDDBD1-42DD-4E68-8EC9-9940533B857E}">
      <dgm:prSet phldrT="[テキスト]"/>
      <dgm:spPr/>
      <dgm:t>
        <a:bodyPr tIns="108000"/>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各種サービス利用開始</a:t>
          </a:r>
          <a:endParaRPr kumimoji="1" lang="ja-JP" b="1" dirty="0">
            <a:latin typeface="Meiryo UI" panose="020B0604030504040204" pitchFamily="50" charset="-128"/>
            <a:ea typeface="Meiryo UI" panose="020B0604030504040204" pitchFamily="50" charset="-128"/>
            <a:cs typeface="Meiryo UI" panose="020B0604030504040204" pitchFamily="50" charset="-128"/>
          </a:endParaRPr>
        </a:p>
      </dgm:t>
    </dgm:pt>
    <dgm:pt modelId="{EE74B95F-841C-45DD-81A2-4977BF5F7C41}" type="parTrans" cxnId="{5204D34F-47E1-4EC0-B3C1-D13A2AC11335}">
      <dgm:prSet/>
      <dgm:spPr/>
      <dgm:t>
        <a:bodyPr/>
        <a:lstStyle/>
        <a:p>
          <a:endParaRPr kumimoji="1" lang="ja-JP" altLang="en-US"/>
        </a:p>
      </dgm:t>
    </dgm:pt>
    <dgm:pt modelId="{783F8344-AE37-4713-BEB0-8138A9768B9D}" type="sibTrans" cxnId="{5204D34F-47E1-4EC0-B3C1-D13A2AC11335}">
      <dgm:prSet/>
      <dgm:spPr/>
      <dgm:t>
        <a:bodyPr/>
        <a:lstStyle/>
        <a:p>
          <a:endParaRPr kumimoji="1" lang="ja-JP" altLang="en-US"/>
        </a:p>
      </dgm:t>
    </dgm:pt>
    <dgm:pt modelId="{1E72A904-3475-45AC-B1E1-6440B832B0CF}" type="pres">
      <dgm:prSet presAssocID="{B842BC11-90CF-49FF-8D61-E8A8AAFE1BB6}" presName="linear" presStyleCnt="0">
        <dgm:presLayoutVars>
          <dgm:animLvl val="lvl"/>
          <dgm:resizeHandles val="exact"/>
        </dgm:presLayoutVars>
      </dgm:prSet>
      <dgm:spPr/>
    </dgm:pt>
    <dgm:pt modelId="{EC751B15-E3D8-4329-AD45-3C6603596B4A}" type="pres">
      <dgm:prSet presAssocID="{0EFAF7DB-220E-474B-A306-B18848A2E64E}" presName="parentText" presStyleLbl="node1" presStyleIdx="0" presStyleCnt="9" custLinFactY="-75421" custLinFactNeighborY="-100000">
        <dgm:presLayoutVars>
          <dgm:chMax val="0"/>
          <dgm:bulletEnabled val="1"/>
        </dgm:presLayoutVars>
      </dgm:prSet>
      <dgm:spPr/>
    </dgm:pt>
    <dgm:pt modelId="{2D4C6068-0E00-4E6E-9151-7FD3289AC13D}" type="pres">
      <dgm:prSet presAssocID="{8655DB40-16AB-41AF-B7B9-C009642A6E8E}" presName="spacer" presStyleCnt="0"/>
      <dgm:spPr/>
    </dgm:pt>
    <dgm:pt modelId="{959A5AA7-A3F7-4E40-8674-2BE90BD2B910}" type="pres">
      <dgm:prSet presAssocID="{9C7103B1-025A-467F-9A69-EF11D1D38F13}" presName="parentText" presStyleLbl="node1" presStyleIdx="1" presStyleCnt="9">
        <dgm:presLayoutVars>
          <dgm:chMax val="0"/>
          <dgm:bulletEnabled val="1"/>
        </dgm:presLayoutVars>
      </dgm:prSet>
      <dgm:spPr/>
    </dgm:pt>
    <dgm:pt modelId="{FCF4EEFA-595E-4ED7-A5CD-A249B36A8E86}" type="pres">
      <dgm:prSet presAssocID="{4AB088F5-4713-4193-913F-6730B76D3D82}" presName="spacer" presStyleCnt="0"/>
      <dgm:spPr/>
    </dgm:pt>
    <dgm:pt modelId="{027860B4-75D0-48CF-9C1A-D06FCEFD19F9}" type="pres">
      <dgm:prSet presAssocID="{238E2845-0992-4C7D-B172-3AB29D194FE1}" presName="parentText" presStyleLbl="node1" presStyleIdx="2" presStyleCnt="9">
        <dgm:presLayoutVars>
          <dgm:chMax val="0"/>
          <dgm:bulletEnabled val="1"/>
        </dgm:presLayoutVars>
      </dgm:prSet>
      <dgm:spPr/>
    </dgm:pt>
    <dgm:pt modelId="{46CE0242-B9E3-4EA7-9BCB-6EF6F6455EEA}" type="pres">
      <dgm:prSet presAssocID="{756BAFBC-0ACC-42E1-90F6-4CEB8733A9FE}" presName="spacer" presStyleCnt="0"/>
      <dgm:spPr/>
    </dgm:pt>
    <dgm:pt modelId="{EEDF256E-D93C-44D8-B695-FD17627CFD48}" type="pres">
      <dgm:prSet presAssocID="{5681C55A-2C64-4B27-81DD-82CC0E2678B3}" presName="parentText" presStyleLbl="node1" presStyleIdx="3" presStyleCnt="9">
        <dgm:presLayoutVars>
          <dgm:chMax val="0"/>
          <dgm:bulletEnabled val="1"/>
        </dgm:presLayoutVars>
      </dgm:prSet>
      <dgm:spPr/>
    </dgm:pt>
    <dgm:pt modelId="{8FB924B8-2356-440B-9374-D278A6FD7E57}" type="pres">
      <dgm:prSet presAssocID="{34DD0ADE-925D-448E-B23B-05ADBDCC940D}" presName="spacer" presStyleCnt="0"/>
      <dgm:spPr/>
    </dgm:pt>
    <dgm:pt modelId="{D8C61BE7-0719-49C6-88B4-3673B47A65E7}" type="pres">
      <dgm:prSet presAssocID="{DDFA4362-0549-4A0D-BAE5-6FC1C8A0C724}" presName="parentText" presStyleLbl="node1" presStyleIdx="4" presStyleCnt="9">
        <dgm:presLayoutVars>
          <dgm:chMax val="0"/>
          <dgm:bulletEnabled val="1"/>
        </dgm:presLayoutVars>
      </dgm:prSet>
      <dgm:spPr/>
    </dgm:pt>
    <dgm:pt modelId="{27935ECB-ABC9-402F-A33F-293565C31DB8}" type="pres">
      <dgm:prSet presAssocID="{07E85520-CECE-4999-8F53-B1E797491516}" presName="spacer" presStyleCnt="0"/>
      <dgm:spPr/>
    </dgm:pt>
    <dgm:pt modelId="{162276E7-CE09-4A53-A147-7FED7620C0A6}" type="pres">
      <dgm:prSet presAssocID="{2A972984-46A8-4CE3-82B9-0DDFB38AC3FE}" presName="parentText" presStyleLbl="node1" presStyleIdx="5" presStyleCnt="9">
        <dgm:presLayoutVars>
          <dgm:chMax val="0"/>
          <dgm:bulletEnabled val="1"/>
        </dgm:presLayoutVars>
      </dgm:prSet>
      <dgm:spPr/>
    </dgm:pt>
    <dgm:pt modelId="{22D84131-A494-420D-98AC-1EBEEE237E7D}" type="pres">
      <dgm:prSet presAssocID="{86AE9C1A-ACD5-4136-A04B-798EB4CA766D}" presName="spacer" presStyleCnt="0"/>
      <dgm:spPr/>
    </dgm:pt>
    <dgm:pt modelId="{99732CE4-E2F7-4C76-8E61-C8F078E32EFA}" type="pres">
      <dgm:prSet presAssocID="{992AECFB-C656-491C-8A29-EE545252E516}" presName="parentText" presStyleLbl="node1" presStyleIdx="6" presStyleCnt="9">
        <dgm:presLayoutVars>
          <dgm:chMax val="0"/>
          <dgm:bulletEnabled val="1"/>
        </dgm:presLayoutVars>
      </dgm:prSet>
      <dgm:spPr/>
    </dgm:pt>
    <dgm:pt modelId="{B7572998-73D8-4FDB-87FF-D173DA7A08B9}" type="pres">
      <dgm:prSet presAssocID="{742D2463-C77D-46FF-BFF9-B8F0FD8505BA}" presName="spacer" presStyleCnt="0"/>
      <dgm:spPr/>
    </dgm:pt>
    <dgm:pt modelId="{9819D8FA-7BFB-4157-8FE2-FDEBFA3A1848}" type="pres">
      <dgm:prSet presAssocID="{90EE4760-4E62-4AE0-9626-C938EE2F2641}" presName="parentText" presStyleLbl="node1" presStyleIdx="7" presStyleCnt="9">
        <dgm:presLayoutVars>
          <dgm:chMax val="0"/>
          <dgm:bulletEnabled val="1"/>
        </dgm:presLayoutVars>
      </dgm:prSet>
      <dgm:spPr/>
    </dgm:pt>
    <dgm:pt modelId="{C839663B-4557-472F-B8E5-D91CB96F1579}" type="pres">
      <dgm:prSet presAssocID="{44D2E5C4-64A7-4959-9143-00F31296EFD2}" presName="spacer" presStyleCnt="0"/>
      <dgm:spPr/>
    </dgm:pt>
    <dgm:pt modelId="{DC593C36-B77E-4F50-AFF0-2484298B9544}" type="pres">
      <dgm:prSet presAssocID="{84FDDBD1-42DD-4E68-8EC9-9940533B857E}" presName="parentText" presStyleLbl="node1" presStyleIdx="8" presStyleCnt="9">
        <dgm:presLayoutVars>
          <dgm:chMax val="0"/>
          <dgm:bulletEnabled val="1"/>
        </dgm:presLayoutVars>
      </dgm:prSet>
      <dgm:spPr/>
    </dgm:pt>
  </dgm:ptLst>
  <dgm:cxnLst>
    <dgm:cxn modelId="{50892016-F30B-49A7-86B6-F3EB8229FE48}" type="presOf" srcId="{84FDDBD1-42DD-4E68-8EC9-9940533B857E}" destId="{DC593C36-B77E-4F50-AFF0-2484298B9544}" srcOrd="0" destOrd="0" presId="urn:microsoft.com/office/officeart/2005/8/layout/vList2"/>
    <dgm:cxn modelId="{B8417A1E-407E-445C-8E89-037BFE0F7A04}" type="presOf" srcId="{9C7103B1-025A-467F-9A69-EF11D1D38F13}" destId="{959A5AA7-A3F7-4E40-8674-2BE90BD2B910}" srcOrd="0" destOrd="0" presId="urn:microsoft.com/office/officeart/2005/8/layout/vList2"/>
    <dgm:cxn modelId="{42076431-9051-440F-9BF8-68779B4F42E0}" srcId="{B842BC11-90CF-49FF-8D61-E8A8AAFE1BB6}" destId="{992AECFB-C656-491C-8A29-EE545252E516}" srcOrd="6" destOrd="0" parTransId="{6BC0D432-D157-4E04-A9B1-E3ABEE224826}" sibTransId="{742D2463-C77D-46FF-BFF9-B8F0FD8505BA}"/>
    <dgm:cxn modelId="{AA160A32-9EE3-4D50-BAFD-171965B95A0E}" srcId="{B842BC11-90CF-49FF-8D61-E8A8AAFE1BB6}" destId="{2A972984-46A8-4CE3-82B9-0DDFB38AC3FE}" srcOrd="5" destOrd="0" parTransId="{3A155900-AD46-457A-A0C6-165250634D2B}" sibTransId="{86AE9C1A-ACD5-4136-A04B-798EB4CA766D}"/>
    <dgm:cxn modelId="{5204D34F-47E1-4EC0-B3C1-D13A2AC11335}" srcId="{B842BC11-90CF-49FF-8D61-E8A8AAFE1BB6}" destId="{84FDDBD1-42DD-4E68-8EC9-9940533B857E}" srcOrd="8" destOrd="0" parTransId="{EE74B95F-841C-45DD-81A2-4977BF5F7C41}" sibTransId="{783F8344-AE37-4713-BEB0-8138A9768B9D}"/>
    <dgm:cxn modelId="{5D3DE24F-3613-42E6-A897-CE1801E80BD6}" type="presOf" srcId="{5681C55A-2C64-4B27-81DD-82CC0E2678B3}" destId="{EEDF256E-D93C-44D8-B695-FD17627CFD48}" srcOrd="0" destOrd="0" presId="urn:microsoft.com/office/officeart/2005/8/layout/vList2"/>
    <dgm:cxn modelId="{5732B673-50E7-45BF-844B-EBEB511FE117}" srcId="{B842BC11-90CF-49FF-8D61-E8A8AAFE1BB6}" destId="{9C7103B1-025A-467F-9A69-EF11D1D38F13}" srcOrd="1" destOrd="0" parTransId="{DEA43576-3B89-447C-B8C5-DA95438D50CC}" sibTransId="{4AB088F5-4713-4193-913F-6730B76D3D82}"/>
    <dgm:cxn modelId="{0EF11E7A-40C1-414A-A6F3-C7E80E20C756}" type="presOf" srcId="{90EE4760-4E62-4AE0-9626-C938EE2F2641}" destId="{9819D8FA-7BFB-4157-8FE2-FDEBFA3A1848}" srcOrd="0" destOrd="0" presId="urn:microsoft.com/office/officeart/2005/8/layout/vList2"/>
    <dgm:cxn modelId="{E8301E7D-7AEA-4B44-93BD-1D7BB3DCD3DB}" srcId="{B842BC11-90CF-49FF-8D61-E8A8AAFE1BB6}" destId="{5681C55A-2C64-4B27-81DD-82CC0E2678B3}" srcOrd="3" destOrd="0" parTransId="{2EBC266C-4B16-4D9C-9A2F-DDA9C8E4CA9B}" sibTransId="{34DD0ADE-925D-448E-B23B-05ADBDCC940D}"/>
    <dgm:cxn modelId="{E2ED2089-CD84-4880-87AF-1364DD638ABB}" srcId="{B842BC11-90CF-49FF-8D61-E8A8AAFE1BB6}" destId="{238E2845-0992-4C7D-B172-3AB29D194FE1}" srcOrd="2" destOrd="0" parTransId="{31BB3BF1-0F21-42B4-96A4-F6334CDEB78D}" sibTransId="{756BAFBC-0ACC-42E1-90F6-4CEB8733A9FE}"/>
    <dgm:cxn modelId="{888F2198-3E33-4F94-A671-B8FF04549072}" type="presOf" srcId="{238E2845-0992-4C7D-B172-3AB29D194FE1}" destId="{027860B4-75D0-48CF-9C1A-D06FCEFD19F9}" srcOrd="0" destOrd="0" presId="urn:microsoft.com/office/officeart/2005/8/layout/vList2"/>
    <dgm:cxn modelId="{DFC46E9F-56CF-4C96-86F9-6C02EA0B054D}" type="presOf" srcId="{992AECFB-C656-491C-8A29-EE545252E516}" destId="{99732CE4-E2F7-4C76-8E61-C8F078E32EFA}" srcOrd="0" destOrd="0" presId="urn:microsoft.com/office/officeart/2005/8/layout/vList2"/>
    <dgm:cxn modelId="{72CA7FA5-7B95-4EFF-B328-309685122260}" srcId="{B842BC11-90CF-49FF-8D61-E8A8AAFE1BB6}" destId="{DDFA4362-0549-4A0D-BAE5-6FC1C8A0C724}" srcOrd="4" destOrd="0" parTransId="{D5E7957C-F34C-4F7A-B9D6-4DE25A2E9DF3}" sibTransId="{07E85520-CECE-4999-8F53-B1E797491516}"/>
    <dgm:cxn modelId="{1C8F36B4-9B28-46DC-AE91-E332068EA61C}" srcId="{B842BC11-90CF-49FF-8D61-E8A8AAFE1BB6}" destId="{90EE4760-4E62-4AE0-9626-C938EE2F2641}" srcOrd="7" destOrd="0" parTransId="{152042F6-1F5F-4C85-9DF6-FC6C1162B7D7}" sibTransId="{44D2E5C4-64A7-4959-9143-00F31296EFD2}"/>
    <dgm:cxn modelId="{2ACB4DCA-DC9A-497C-9ACC-3E50A1BB2AAD}" type="presOf" srcId="{2A972984-46A8-4CE3-82B9-0DDFB38AC3FE}" destId="{162276E7-CE09-4A53-A147-7FED7620C0A6}" srcOrd="0" destOrd="0" presId="urn:microsoft.com/office/officeart/2005/8/layout/vList2"/>
    <dgm:cxn modelId="{BE82EECB-F50C-488A-8EEF-BB066AB9069B}" type="presOf" srcId="{B842BC11-90CF-49FF-8D61-E8A8AAFE1BB6}" destId="{1E72A904-3475-45AC-B1E1-6440B832B0CF}" srcOrd="0" destOrd="0" presId="urn:microsoft.com/office/officeart/2005/8/layout/vList2"/>
    <dgm:cxn modelId="{46B59ACD-DC5C-4F9D-9E45-0529CF0994AA}" type="presOf" srcId="{0EFAF7DB-220E-474B-A306-B18848A2E64E}" destId="{EC751B15-E3D8-4329-AD45-3C6603596B4A}" srcOrd="0" destOrd="0" presId="urn:microsoft.com/office/officeart/2005/8/layout/vList2"/>
    <dgm:cxn modelId="{E88E6FD0-5EE8-42CE-8AC4-D71962510EE7}" srcId="{B842BC11-90CF-49FF-8D61-E8A8AAFE1BB6}" destId="{0EFAF7DB-220E-474B-A306-B18848A2E64E}" srcOrd="0" destOrd="0" parTransId="{ADEA5C60-BA03-45CE-8AE4-87E8350E817F}" sibTransId="{8655DB40-16AB-41AF-B7B9-C009642A6E8E}"/>
    <dgm:cxn modelId="{22CE3FDF-5292-417B-9E1D-E7AFF85829DD}" type="presOf" srcId="{DDFA4362-0549-4A0D-BAE5-6FC1C8A0C724}" destId="{D8C61BE7-0719-49C6-88B4-3673B47A65E7}" srcOrd="0" destOrd="0" presId="urn:microsoft.com/office/officeart/2005/8/layout/vList2"/>
    <dgm:cxn modelId="{6F444E4F-F113-41B0-99C8-EABA860BCA5C}" type="presParOf" srcId="{1E72A904-3475-45AC-B1E1-6440B832B0CF}" destId="{EC751B15-E3D8-4329-AD45-3C6603596B4A}" srcOrd="0" destOrd="0" presId="urn:microsoft.com/office/officeart/2005/8/layout/vList2"/>
    <dgm:cxn modelId="{7EA34A40-8A3D-404B-8E87-6B048DF46F3D}" type="presParOf" srcId="{1E72A904-3475-45AC-B1E1-6440B832B0CF}" destId="{2D4C6068-0E00-4E6E-9151-7FD3289AC13D}" srcOrd="1" destOrd="0" presId="urn:microsoft.com/office/officeart/2005/8/layout/vList2"/>
    <dgm:cxn modelId="{054AC1D5-65FD-439C-BA9D-4192A5066782}" type="presParOf" srcId="{1E72A904-3475-45AC-B1E1-6440B832B0CF}" destId="{959A5AA7-A3F7-4E40-8674-2BE90BD2B910}" srcOrd="2" destOrd="0" presId="urn:microsoft.com/office/officeart/2005/8/layout/vList2"/>
    <dgm:cxn modelId="{9484B50A-6803-4A71-B08F-3E277095BB3C}" type="presParOf" srcId="{1E72A904-3475-45AC-B1E1-6440B832B0CF}" destId="{FCF4EEFA-595E-4ED7-A5CD-A249B36A8E86}" srcOrd="3" destOrd="0" presId="urn:microsoft.com/office/officeart/2005/8/layout/vList2"/>
    <dgm:cxn modelId="{48B3659D-2A6E-4EA1-98F8-32C842DF4238}" type="presParOf" srcId="{1E72A904-3475-45AC-B1E1-6440B832B0CF}" destId="{027860B4-75D0-48CF-9C1A-D06FCEFD19F9}" srcOrd="4" destOrd="0" presId="urn:microsoft.com/office/officeart/2005/8/layout/vList2"/>
    <dgm:cxn modelId="{8EBBF5A6-0FBE-4CFE-8DE5-237E44CEDBFB}" type="presParOf" srcId="{1E72A904-3475-45AC-B1E1-6440B832B0CF}" destId="{46CE0242-B9E3-4EA7-9BCB-6EF6F6455EEA}" srcOrd="5" destOrd="0" presId="urn:microsoft.com/office/officeart/2005/8/layout/vList2"/>
    <dgm:cxn modelId="{34B9FFA3-4160-4380-A562-90ECB52D7D8A}" type="presParOf" srcId="{1E72A904-3475-45AC-B1E1-6440B832B0CF}" destId="{EEDF256E-D93C-44D8-B695-FD17627CFD48}" srcOrd="6" destOrd="0" presId="urn:microsoft.com/office/officeart/2005/8/layout/vList2"/>
    <dgm:cxn modelId="{5D1E820A-0943-4AF1-97CC-74EEF72DC273}" type="presParOf" srcId="{1E72A904-3475-45AC-B1E1-6440B832B0CF}" destId="{8FB924B8-2356-440B-9374-D278A6FD7E57}" srcOrd="7" destOrd="0" presId="urn:microsoft.com/office/officeart/2005/8/layout/vList2"/>
    <dgm:cxn modelId="{DB1E2D87-4D70-42FE-87C4-BE276B9CAD63}" type="presParOf" srcId="{1E72A904-3475-45AC-B1E1-6440B832B0CF}" destId="{D8C61BE7-0719-49C6-88B4-3673B47A65E7}" srcOrd="8" destOrd="0" presId="urn:microsoft.com/office/officeart/2005/8/layout/vList2"/>
    <dgm:cxn modelId="{7D6E5A6E-8D77-4CC9-85FC-2E7B9A9C765B}" type="presParOf" srcId="{1E72A904-3475-45AC-B1E1-6440B832B0CF}" destId="{27935ECB-ABC9-402F-A33F-293565C31DB8}" srcOrd="9" destOrd="0" presId="urn:microsoft.com/office/officeart/2005/8/layout/vList2"/>
    <dgm:cxn modelId="{7CA0C99B-245C-49D7-87EC-00A41E20226D}" type="presParOf" srcId="{1E72A904-3475-45AC-B1E1-6440B832B0CF}" destId="{162276E7-CE09-4A53-A147-7FED7620C0A6}" srcOrd="10" destOrd="0" presId="urn:microsoft.com/office/officeart/2005/8/layout/vList2"/>
    <dgm:cxn modelId="{03694704-E8B9-49F0-B405-605454E16A07}" type="presParOf" srcId="{1E72A904-3475-45AC-B1E1-6440B832B0CF}" destId="{22D84131-A494-420D-98AC-1EBEEE237E7D}" srcOrd="11" destOrd="0" presId="urn:microsoft.com/office/officeart/2005/8/layout/vList2"/>
    <dgm:cxn modelId="{D0067E07-C606-44C3-91AC-A96511BC5449}" type="presParOf" srcId="{1E72A904-3475-45AC-B1E1-6440B832B0CF}" destId="{99732CE4-E2F7-4C76-8E61-C8F078E32EFA}" srcOrd="12" destOrd="0" presId="urn:microsoft.com/office/officeart/2005/8/layout/vList2"/>
    <dgm:cxn modelId="{91F97CAD-7927-4127-A79D-DE790BAAACA9}" type="presParOf" srcId="{1E72A904-3475-45AC-B1E1-6440B832B0CF}" destId="{B7572998-73D8-4FDB-87FF-D173DA7A08B9}" srcOrd="13" destOrd="0" presId="urn:microsoft.com/office/officeart/2005/8/layout/vList2"/>
    <dgm:cxn modelId="{079A0B7E-1604-4235-81F1-360A6DE2E3EA}" type="presParOf" srcId="{1E72A904-3475-45AC-B1E1-6440B832B0CF}" destId="{9819D8FA-7BFB-4157-8FE2-FDEBFA3A1848}" srcOrd="14" destOrd="0" presId="urn:microsoft.com/office/officeart/2005/8/layout/vList2"/>
    <dgm:cxn modelId="{6F967029-D566-48F6-A771-B00B8819828B}" type="presParOf" srcId="{1E72A904-3475-45AC-B1E1-6440B832B0CF}" destId="{C839663B-4557-472F-B8E5-D91CB96F1579}" srcOrd="15" destOrd="0" presId="urn:microsoft.com/office/officeart/2005/8/layout/vList2"/>
    <dgm:cxn modelId="{18155F12-225E-42C8-B50E-A9CE162FB0F8}" type="presParOf" srcId="{1E72A904-3475-45AC-B1E1-6440B832B0CF}" destId="{DC593C36-B77E-4F50-AFF0-2484298B954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349611-8D28-4411-897B-8509C2EDF834}"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kumimoji="1" lang="ja-JP" altLang="en-US"/>
        </a:p>
      </dgm:t>
    </dgm:pt>
    <dgm:pt modelId="{812706CD-A35F-4E5B-997D-D09CCAE69F99}">
      <dgm:prSet phldrT="[テキスト]" custT="1"/>
      <dgm:spPr/>
      <dgm:t>
        <a:bodyPr/>
        <a:lstStyle/>
        <a:p>
          <a:pPr algn="l"/>
          <a:r>
            <a:rPr kumimoji="1" lang="ja-JP" altLang="en-US" sz="1600" dirty="0">
              <a:latin typeface="メイリオ" panose="020B0604030504040204" pitchFamily="50" charset="-128"/>
              <a:ea typeface="メイリオ" panose="020B0604030504040204" pitchFamily="50" charset="-128"/>
            </a:rPr>
            <a:t>１ 仕事と介護の両立のための職場環境整備</a:t>
          </a:r>
        </a:p>
      </dgm:t>
    </dgm:pt>
    <dgm:pt modelId="{ED1D1CB2-6ABC-464D-A5B1-7E631AE47557}" type="parTrans" cxnId="{62557F60-2B7D-471E-9173-300EA4BF9ECD}">
      <dgm:prSet/>
      <dgm:spPr/>
      <dgm:t>
        <a:bodyPr/>
        <a:lstStyle/>
        <a:p>
          <a:pPr algn="l"/>
          <a:endParaRPr kumimoji="1" lang="ja-JP" altLang="en-US" sz="2800">
            <a:latin typeface="メイリオ" panose="020B0604030504040204" pitchFamily="50" charset="-128"/>
            <a:ea typeface="メイリオ" panose="020B0604030504040204" pitchFamily="50" charset="-128"/>
          </a:endParaRPr>
        </a:p>
      </dgm:t>
    </dgm:pt>
    <dgm:pt modelId="{5A10CE6C-A926-41A0-8AC1-921FAEF3725A}" type="sibTrans" cxnId="{62557F60-2B7D-471E-9173-300EA4BF9ECD}">
      <dgm:prSet custT="1"/>
      <dgm:spPr/>
      <dgm:t>
        <a:bodyPr/>
        <a:lstStyle/>
        <a:p>
          <a:pPr algn="l"/>
          <a:endParaRPr kumimoji="1" lang="ja-JP" altLang="en-US" sz="2000">
            <a:latin typeface="メイリオ" panose="020B0604030504040204" pitchFamily="50" charset="-128"/>
            <a:ea typeface="メイリオ" panose="020B0604030504040204" pitchFamily="50" charset="-128"/>
          </a:endParaRPr>
        </a:p>
      </dgm:t>
    </dgm:pt>
    <dgm:pt modelId="{F83EB36C-8165-4212-A0C7-0C105683C723}">
      <dgm:prSet phldrT="[テキスト]" custT="1"/>
      <dgm:spPr/>
      <dgm:t>
        <a:bodyPr/>
        <a:lstStyle/>
        <a:p>
          <a:pPr algn="l"/>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　介護支援プランに</a:t>
          </a:r>
          <a:r>
            <a:rPr kumimoji="1" lang="ja-JP" altLang="en-US" sz="2000" dirty="0">
              <a:latin typeface="メイリオ" panose="020B0604030504040204" pitchFamily="50" charset="-128"/>
              <a:ea typeface="メイリオ" panose="020B0604030504040204" pitchFamily="50" charset="-128"/>
            </a:rPr>
            <a:t>よる</a:t>
          </a:r>
          <a:r>
            <a:rPr kumimoji="1" lang="ja-JP" altLang="en-US" sz="1600" dirty="0">
              <a:latin typeface="メイリオ" panose="020B0604030504040204" pitchFamily="50" charset="-128"/>
              <a:ea typeface="メイリオ" panose="020B0604030504040204" pitchFamily="50" charset="-128"/>
            </a:rPr>
            <a:t>介護休業の取得等の支援について明文化・周知</a:t>
          </a:r>
        </a:p>
      </dgm:t>
    </dgm:pt>
    <dgm:pt modelId="{9D41E010-F08C-4715-BE54-E49F3A390B81}" type="parTrans" cxnId="{9E5D1092-F527-47F3-847B-C5F62ED6304F}">
      <dgm:prSet/>
      <dgm:spPr/>
      <dgm:t>
        <a:bodyPr/>
        <a:lstStyle/>
        <a:p>
          <a:pPr algn="l"/>
          <a:endParaRPr kumimoji="1" lang="ja-JP" altLang="en-US" sz="2800">
            <a:latin typeface="メイリオ" panose="020B0604030504040204" pitchFamily="50" charset="-128"/>
            <a:ea typeface="メイリオ" panose="020B0604030504040204" pitchFamily="50" charset="-128"/>
          </a:endParaRPr>
        </a:p>
      </dgm:t>
    </dgm:pt>
    <dgm:pt modelId="{7B24DE52-74CB-4442-BACA-A2B50168BB50}" type="sibTrans" cxnId="{9E5D1092-F527-47F3-847B-C5F62ED6304F}">
      <dgm:prSet custT="1"/>
      <dgm:spPr/>
      <dgm:t>
        <a:bodyPr/>
        <a:lstStyle/>
        <a:p>
          <a:pPr algn="l"/>
          <a:endParaRPr kumimoji="1" lang="ja-JP" altLang="en-US" sz="2000">
            <a:latin typeface="メイリオ" panose="020B0604030504040204" pitchFamily="50" charset="-128"/>
            <a:ea typeface="メイリオ" panose="020B0604030504040204" pitchFamily="50" charset="-128"/>
          </a:endParaRPr>
        </a:p>
      </dgm:t>
    </dgm:pt>
    <dgm:pt modelId="{B172FBB0-9F0D-4490-BE55-01497ABD9ECF}">
      <dgm:prSet phldrT="[テキスト]" custT="1"/>
      <dgm:spPr/>
      <dgm:t>
        <a:bodyPr/>
        <a:lstStyle/>
        <a:p>
          <a:pPr algn="l"/>
          <a:r>
            <a:rPr kumimoji="1" lang="ja-JP" altLang="en-US" sz="1600" dirty="0">
              <a:latin typeface="メイリオ" panose="020B0604030504040204" pitchFamily="50" charset="-128"/>
              <a:ea typeface="メイリオ" panose="020B0604030504040204" pitchFamily="50" charset="-128"/>
            </a:rPr>
            <a:t>３ 対象労働者の介護支援プランの作成</a:t>
          </a:r>
        </a:p>
      </dgm:t>
    </dgm:pt>
    <dgm:pt modelId="{EA49265B-4B59-4ECB-B289-6837BA9C0E2A}" type="parTrans" cxnId="{315EA9ED-9BE0-48B4-88BE-FF49242BBA67}">
      <dgm:prSet/>
      <dgm:spPr/>
      <dgm:t>
        <a:bodyPr/>
        <a:lstStyle/>
        <a:p>
          <a:pPr algn="l"/>
          <a:endParaRPr kumimoji="1" lang="ja-JP" altLang="en-US" sz="2800">
            <a:latin typeface="メイリオ" panose="020B0604030504040204" pitchFamily="50" charset="-128"/>
            <a:ea typeface="メイリオ" panose="020B0604030504040204" pitchFamily="50" charset="-128"/>
          </a:endParaRPr>
        </a:p>
      </dgm:t>
    </dgm:pt>
    <dgm:pt modelId="{78E9D2CA-8347-46C3-8505-9DF55EE6E240}" type="sibTrans" cxnId="{315EA9ED-9BE0-48B4-88BE-FF49242BBA67}">
      <dgm:prSet custT="1"/>
      <dgm:spPr/>
      <dgm:t>
        <a:bodyPr/>
        <a:lstStyle/>
        <a:p>
          <a:pPr algn="l"/>
          <a:endParaRPr kumimoji="1" lang="ja-JP" altLang="en-US" sz="2000">
            <a:latin typeface="メイリオ" panose="020B0604030504040204" pitchFamily="50" charset="-128"/>
            <a:ea typeface="メイリオ" panose="020B0604030504040204" pitchFamily="50" charset="-128"/>
          </a:endParaRPr>
        </a:p>
      </dgm:t>
    </dgm:pt>
    <dgm:pt modelId="{70A8454B-F82F-4B7F-9750-B846B065DD96}">
      <dgm:prSet phldrT="[テキスト]" custT="1"/>
      <dgm:spPr/>
      <dgm:t>
        <a:bodyPr/>
        <a:lstStyle/>
        <a:p>
          <a:pPr algn="l">
            <a:lnSpc>
              <a:spcPct val="50000"/>
            </a:lnSpc>
          </a:pP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　介護支援プランに沿って「介護休業の取得・職場復帰」</a:t>
          </a:r>
          <a:endParaRPr kumimoji="1" lang="en-US" altLang="ja-JP" sz="1600" dirty="0">
            <a:latin typeface="メイリオ" panose="020B0604030504040204" pitchFamily="50" charset="-128"/>
            <a:ea typeface="メイリオ" panose="020B0604030504040204" pitchFamily="50" charset="-128"/>
          </a:endParaRPr>
        </a:p>
        <a:p>
          <a:pPr algn="l">
            <a:lnSpc>
              <a:spcPct val="50000"/>
            </a:lnSpc>
          </a:pPr>
          <a:r>
            <a:rPr kumimoji="1" lang="en-US" altLang="ja-JP" sz="16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または「仕事と介護の両立のための介護制度の利用」</a:t>
          </a:r>
        </a:p>
      </dgm:t>
    </dgm:pt>
    <dgm:pt modelId="{C0441BE8-30A8-4902-A577-C0A899259790}" type="parTrans" cxnId="{AFCBF1C6-E49F-4A06-AE19-12E7E8E714F6}">
      <dgm:prSet/>
      <dgm:spPr/>
      <dgm:t>
        <a:bodyPr/>
        <a:lstStyle/>
        <a:p>
          <a:pPr algn="l"/>
          <a:endParaRPr kumimoji="1" lang="ja-JP" altLang="en-US" sz="2800">
            <a:latin typeface="メイリオ" panose="020B0604030504040204" pitchFamily="50" charset="-128"/>
            <a:ea typeface="メイリオ" panose="020B0604030504040204" pitchFamily="50" charset="-128"/>
          </a:endParaRPr>
        </a:p>
      </dgm:t>
    </dgm:pt>
    <dgm:pt modelId="{0320D215-12EC-44E1-9C75-BA5DFAA61086}" type="sibTrans" cxnId="{AFCBF1C6-E49F-4A06-AE19-12E7E8E714F6}">
      <dgm:prSet/>
      <dgm:spPr/>
      <dgm:t>
        <a:bodyPr/>
        <a:lstStyle/>
        <a:p>
          <a:pPr algn="l"/>
          <a:endParaRPr kumimoji="1" lang="ja-JP" altLang="en-US" sz="2800">
            <a:latin typeface="メイリオ" panose="020B0604030504040204" pitchFamily="50" charset="-128"/>
            <a:ea typeface="メイリオ" panose="020B0604030504040204" pitchFamily="50" charset="-128"/>
          </a:endParaRPr>
        </a:p>
      </dgm:t>
    </dgm:pt>
    <dgm:pt modelId="{B1FCC205-E3EE-4138-8C69-CDEF24F107A9}" type="pres">
      <dgm:prSet presAssocID="{B2349611-8D28-4411-897B-8509C2EDF834}" presName="linearFlow" presStyleCnt="0">
        <dgm:presLayoutVars>
          <dgm:resizeHandles val="exact"/>
        </dgm:presLayoutVars>
      </dgm:prSet>
      <dgm:spPr/>
    </dgm:pt>
    <dgm:pt modelId="{465D7DFA-17CD-4714-A00E-B9C6F2BC1398}" type="pres">
      <dgm:prSet presAssocID="{812706CD-A35F-4E5B-997D-D09CCAE69F99}" presName="node" presStyleLbl="node1" presStyleIdx="0" presStyleCnt="4" custScaleX="439374">
        <dgm:presLayoutVars>
          <dgm:bulletEnabled val="1"/>
        </dgm:presLayoutVars>
      </dgm:prSet>
      <dgm:spPr/>
    </dgm:pt>
    <dgm:pt modelId="{E98F7271-72BA-4A54-8463-44609BBA3CAF}" type="pres">
      <dgm:prSet presAssocID="{5A10CE6C-A926-41A0-8AC1-921FAEF3725A}" presName="sibTrans" presStyleLbl="sibTrans2D1" presStyleIdx="0" presStyleCnt="3"/>
      <dgm:spPr/>
    </dgm:pt>
    <dgm:pt modelId="{2B98411F-DADE-440B-927D-A01AA3A8A778}" type="pres">
      <dgm:prSet presAssocID="{5A10CE6C-A926-41A0-8AC1-921FAEF3725A}" presName="connectorText" presStyleLbl="sibTrans2D1" presStyleIdx="0" presStyleCnt="3"/>
      <dgm:spPr/>
    </dgm:pt>
    <dgm:pt modelId="{95F4EE04-7C92-4C49-AAE3-2CD2AA213C11}" type="pres">
      <dgm:prSet presAssocID="{F83EB36C-8165-4212-A0C7-0C105683C723}" presName="node" presStyleLbl="node1" presStyleIdx="1" presStyleCnt="4" custScaleX="439374">
        <dgm:presLayoutVars>
          <dgm:bulletEnabled val="1"/>
        </dgm:presLayoutVars>
      </dgm:prSet>
      <dgm:spPr/>
    </dgm:pt>
    <dgm:pt modelId="{21FBA42A-DBFC-4D9B-907B-6868226FB022}" type="pres">
      <dgm:prSet presAssocID="{7B24DE52-74CB-4442-BACA-A2B50168BB50}" presName="sibTrans" presStyleLbl="sibTrans2D1" presStyleIdx="1" presStyleCnt="3"/>
      <dgm:spPr/>
    </dgm:pt>
    <dgm:pt modelId="{8EE14625-BCD9-4E63-A42F-0EF47830E514}" type="pres">
      <dgm:prSet presAssocID="{7B24DE52-74CB-4442-BACA-A2B50168BB50}" presName="connectorText" presStyleLbl="sibTrans2D1" presStyleIdx="1" presStyleCnt="3"/>
      <dgm:spPr/>
    </dgm:pt>
    <dgm:pt modelId="{3FC1E892-2CCB-41E1-933A-BCB9AE713A29}" type="pres">
      <dgm:prSet presAssocID="{B172FBB0-9F0D-4490-BE55-01497ABD9ECF}" presName="node" presStyleLbl="node1" presStyleIdx="2" presStyleCnt="4" custScaleX="439374">
        <dgm:presLayoutVars>
          <dgm:bulletEnabled val="1"/>
        </dgm:presLayoutVars>
      </dgm:prSet>
      <dgm:spPr/>
    </dgm:pt>
    <dgm:pt modelId="{C36C3413-1729-4C58-8971-DF341A2A8BF1}" type="pres">
      <dgm:prSet presAssocID="{78E9D2CA-8347-46C3-8505-9DF55EE6E240}" presName="sibTrans" presStyleLbl="sibTrans2D1" presStyleIdx="2" presStyleCnt="3"/>
      <dgm:spPr/>
    </dgm:pt>
    <dgm:pt modelId="{7B3E5929-07DB-4BDD-B239-7A2B22F1132B}" type="pres">
      <dgm:prSet presAssocID="{78E9D2CA-8347-46C3-8505-9DF55EE6E240}" presName="connectorText" presStyleLbl="sibTrans2D1" presStyleIdx="2" presStyleCnt="3"/>
      <dgm:spPr/>
    </dgm:pt>
    <dgm:pt modelId="{87C19C2A-11C4-467C-860F-432CEACC2CF4}" type="pres">
      <dgm:prSet presAssocID="{70A8454B-F82F-4B7F-9750-B846B065DD96}" presName="node" presStyleLbl="node1" presStyleIdx="3" presStyleCnt="4" custScaleX="439374" custScaleY="190644">
        <dgm:presLayoutVars>
          <dgm:bulletEnabled val="1"/>
        </dgm:presLayoutVars>
      </dgm:prSet>
      <dgm:spPr/>
    </dgm:pt>
  </dgm:ptLst>
  <dgm:cxnLst>
    <dgm:cxn modelId="{62320801-B775-4784-97E9-B8A7875CA3F4}" type="presOf" srcId="{5A10CE6C-A926-41A0-8AC1-921FAEF3725A}" destId="{2B98411F-DADE-440B-927D-A01AA3A8A778}" srcOrd="1" destOrd="0" presId="urn:microsoft.com/office/officeart/2005/8/layout/process2"/>
    <dgm:cxn modelId="{62557F60-2B7D-471E-9173-300EA4BF9ECD}" srcId="{B2349611-8D28-4411-897B-8509C2EDF834}" destId="{812706CD-A35F-4E5B-997D-D09CCAE69F99}" srcOrd="0" destOrd="0" parTransId="{ED1D1CB2-6ABC-464D-A5B1-7E631AE47557}" sibTransId="{5A10CE6C-A926-41A0-8AC1-921FAEF3725A}"/>
    <dgm:cxn modelId="{C5083A50-63A8-470E-8658-672BD7651200}" type="presOf" srcId="{78E9D2CA-8347-46C3-8505-9DF55EE6E240}" destId="{7B3E5929-07DB-4BDD-B239-7A2B22F1132B}" srcOrd="1" destOrd="0" presId="urn:microsoft.com/office/officeart/2005/8/layout/process2"/>
    <dgm:cxn modelId="{275DD076-738B-4185-87E2-E1D18A7CCDDB}" type="presOf" srcId="{70A8454B-F82F-4B7F-9750-B846B065DD96}" destId="{87C19C2A-11C4-467C-860F-432CEACC2CF4}" srcOrd="0" destOrd="0" presId="urn:microsoft.com/office/officeart/2005/8/layout/process2"/>
    <dgm:cxn modelId="{E44A6290-23D1-4C91-924E-9165CAC5B42D}" type="presOf" srcId="{7B24DE52-74CB-4442-BACA-A2B50168BB50}" destId="{21FBA42A-DBFC-4D9B-907B-6868226FB022}" srcOrd="0" destOrd="0" presId="urn:microsoft.com/office/officeart/2005/8/layout/process2"/>
    <dgm:cxn modelId="{9E5D1092-F527-47F3-847B-C5F62ED6304F}" srcId="{B2349611-8D28-4411-897B-8509C2EDF834}" destId="{F83EB36C-8165-4212-A0C7-0C105683C723}" srcOrd="1" destOrd="0" parTransId="{9D41E010-F08C-4715-BE54-E49F3A390B81}" sibTransId="{7B24DE52-74CB-4442-BACA-A2B50168BB50}"/>
    <dgm:cxn modelId="{378E0F99-463E-4853-966D-E375339A5B0D}" type="presOf" srcId="{F83EB36C-8165-4212-A0C7-0C105683C723}" destId="{95F4EE04-7C92-4C49-AAE3-2CD2AA213C11}" srcOrd="0" destOrd="0" presId="urn:microsoft.com/office/officeart/2005/8/layout/process2"/>
    <dgm:cxn modelId="{50D64DA1-FB5D-41C1-A9FD-12E40D5E17C4}" type="presOf" srcId="{B2349611-8D28-4411-897B-8509C2EDF834}" destId="{B1FCC205-E3EE-4138-8C69-CDEF24F107A9}" srcOrd="0" destOrd="0" presId="urn:microsoft.com/office/officeart/2005/8/layout/process2"/>
    <dgm:cxn modelId="{25E1AEBE-83F2-46AF-8B27-A2854967823A}" type="presOf" srcId="{78E9D2CA-8347-46C3-8505-9DF55EE6E240}" destId="{C36C3413-1729-4C58-8971-DF341A2A8BF1}" srcOrd="0" destOrd="0" presId="urn:microsoft.com/office/officeart/2005/8/layout/process2"/>
    <dgm:cxn modelId="{AFCBF1C6-E49F-4A06-AE19-12E7E8E714F6}" srcId="{B2349611-8D28-4411-897B-8509C2EDF834}" destId="{70A8454B-F82F-4B7F-9750-B846B065DD96}" srcOrd="3" destOrd="0" parTransId="{C0441BE8-30A8-4902-A577-C0A899259790}" sibTransId="{0320D215-12EC-44E1-9C75-BA5DFAA61086}"/>
    <dgm:cxn modelId="{26E767E3-5C92-4C48-85A2-AA742B394FC2}" type="presOf" srcId="{812706CD-A35F-4E5B-997D-D09CCAE69F99}" destId="{465D7DFA-17CD-4714-A00E-B9C6F2BC1398}" srcOrd="0" destOrd="0" presId="urn:microsoft.com/office/officeart/2005/8/layout/process2"/>
    <dgm:cxn modelId="{6F72F8E9-3C6E-4BD8-B283-6497AB9F2299}" type="presOf" srcId="{B172FBB0-9F0D-4490-BE55-01497ABD9ECF}" destId="{3FC1E892-2CCB-41E1-933A-BCB9AE713A29}" srcOrd="0" destOrd="0" presId="urn:microsoft.com/office/officeart/2005/8/layout/process2"/>
    <dgm:cxn modelId="{315EA9ED-9BE0-48B4-88BE-FF49242BBA67}" srcId="{B2349611-8D28-4411-897B-8509C2EDF834}" destId="{B172FBB0-9F0D-4490-BE55-01497ABD9ECF}" srcOrd="2" destOrd="0" parTransId="{EA49265B-4B59-4ECB-B289-6837BA9C0E2A}" sibTransId="{78E9D2CA-8347-46C3-8505-9DF55EE6E240}"/>
    <dgm:cxn modelId="{B620CBF9-6846-4A71-86A1-56299123D757}" type="presOf" srcId="{5A10CE6C-A926-41A0-8AC1-921FAEF3725A}" destId="{E98F7271-72BA-4A54-8463-44609BBA3CAF}" srcOrd="0" destOrd="0" presId="urn:microsoft.com/office/officeart/2005/8/layout/process2"/>
    <dgm:cxn modelId="{10F5B9FE-54CF-41CE-9E9F-CE945EB95120}" type="presOf" srcId="{7B24DE52-74CB-4442-BACA-A2B50168BB50}" destId="{8EE14625-BCD9-4E63-A42F-0EF47830E514}" srcOrd="1" destOrd="0" presId="urn:microsoft.com/office/officeart/2005/8/layout/process2"/>
    <dgm:cxn modelId="{852280F4-04DE-44B7-BC9E-1E9CB4B4FA09}" type="presParOf" srcId="{B1FCC205-E3EE-4138-8C69-CDEF24F107A9}" destId="{465D7DFA-17CD-4714-A00E-B9C6F2BC1398}" srcOrd="0" destOrd="0" presId="urn:microsoft.com/office/officeart/2005/8/layout/process2"/>
    <dgm:cxn modelId="{D6F8C080-D7C2-4A61-A2DD-50B0C976E3B8}" type="presParOf" srcId="{B1FCC205-E3EE-4138-8C69-CDEF24F107A9}" destId="{E98F7271-72BA-4A54-8463-44609BBA3CAF}" srcOrd="1" destOrd="0" presId="urn:microsoft.com/office/officeart/2005/8/layout/process2"/>
    <dgm:cxn modelId="{1A1CD03A-4E11-4D42-8906-3BAC14C2553E}" type="presParOf" srcId="{E98F7271-72BA-4A54-8463-44609BBA3CAF}" destId="{2B98411F-DADE-440B-927D-A01AA3A8A778}" srcOrd="0" destOrd="0" presId="urn:microsoft.com/office/officeart/2005/8/layout/process2"/>
    <dgm:cxn modelId="{7442C05D-ACEF-4AA8-88A7-931E8CD7488E}" type="presParOf" srcId="{B1FCC205-E3EE-4138-8C69-CDEF24F107A9}" destId="{95F4EE04-7C92-4C49-AAE3-2CD2AA213C11}" srcOrd="2" destOrd="0" presId="urn:microsoft.com/office/officeart/2005/8/layout/process2"/>
    <dgm:cxn modelId="{295A55AD-489D-4E04-97C7-92FD0DB78147}" type="presParOf" srcId="{B1FCC205-E3EE-4138-8C69-CDEF24F107A9}" destId="{21FBA42A-DBFC-4D9B-907B-6868226FB022}" srcOrd="3" destOrd="0" presId="urn:microsoft.com/office/officeart/2005/8/layout/process2"/>
    <dgm:cxn modelId="{096D466B-7BED-426F-89B3-00FA790E9922}" type="presParOf" srcId="{21FBA42A-DBFC-4D9B-907B-6868226FB022}" destId="{8EE14625-BCD9-4E63-A42F-0EF47830E514}" srcOrd="0" destOrd="0" presId="urn:microsoft.com/office/officeart/2005/8/layout/process2"/>
    <dgm:cxn modelId="{F5CB4DAF-A3FD-4D96-9BFD-E7402ECFE649}" type="presParOf" srcId="{B1FCC205-E3EE-4138-8C69-CDEF24F107A9}" destId="{3FC1E892-2CCB-41E1-933A-BCB9AE713A29}" srcOrd="4" destOrd="0" presId="urn:microsoft.com/office/officeart/2005/8/layout/process2"/>
    <dgm:cxn modelId="{024CADDE-9DDC-4CDE-A31D-8C4C3EBFD927}" type="presParOf" srcId="{B1FCC205-E3EE-4138-8C69-CDEF24F107A9}" destId="{C36C3413-1729-4C58-8971-DF341A2A8BF1}" srcOrd="5" destOrd="0" presId="urn:microsoft.com/office/officeart/2005/8/layout/process2"/>
    <dgm:cxn modelId="{F5A5DF2A-9ADA-4FD7-9AAA-BEFAE18443C1}" type="presParOf" srcId="{C36C3413-1729-4C58-8971-DF341A2A8BF1}" destId="{7B3E5929-07DB-4BDD-B239-7A2B22F1132B}" srcOrd="0" destOrd="0" presId="urn:microsoft.com/office/officeart/2005/8/layout/process2"/>
    <dgm:cxn modelId="{6DE11DAA-017D-45A6-878E-FCD10EAB80F5}" type="presParOf" srcId="{B1FCC205-E3EE-4138-8C69-CDEF24F107A9}" destId="{87C19C2A-11C4-467C-860F-432CEACC2CF4}"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98AB4-FC66-4240-8A93-F9804E88D242}">
      <dsp:nvSpPr>
        <dsp:cNvPr id="0" name=""/>
        <dsp:cNvSpPr/>
      </dsp:nvSpPr>
      <dsp:spPr>
        <a:xfrm rot="5400000">
          <a:off x="6891146" y="-3080879"/>
          <a:ext cx="415290" cy="6681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メイリオ" panose="020B0604030504040204" pitchFamily="50" charset="-128"/>
              <a:ea typeface="メイリオ" panose="020B0604030504040204" pitchFamily="50" charset="-128"/>
            </a:rPr>
            <a:t>ホームヘルパーが家庭を訪問して身体介護や生活援助を行います。</a:t>
          </a:r>
        </a:p>
      </dsp:txBody>
      <dsp:txXfrm rot="-5400000">
        <a:off x="3758184" y="72356"/>
        <a:ext cx="6660943" cy="374744"/>
      </dsp:txXfrm>
    </dsp:sp>
    <dsp:sp modelId="{A9BB1103-7B8B-495F-8E14-3D225AB61D03}">
      <dsp:nvSpPr>
        <dsp:cNvPr id="0" name=""/>
        <dsp:cNvSpPr/>
      </dsp:nvSpPr>
      <dsp:spPr>
        <a:xfrm>
          <a:off x="0" y="171"/>
          <a:ext cx="3758184" cy="519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訪問介護</a:t>
          </a:r>
        </a:p>
      </dsp:txBody>
      <dsp:txXfrm>
        <a:off x="25341" y="25512"/>
        <a:ext cx="3707502" cy="468430"/>
      </dsp:txXfrm>
    </dsp:sp>
    <dsp:sp modelId="{D66FC7B1-E5D5-4C70-9C24-1593D0937D04}">
      <dsp:nvSpPr>
        <dsp:cNvPr id="0" name=""/>
        <dsp:cNvSpPr/>
      </dsp:nvSpPr>
      <dsp:spPr>
        <a:xfrm rot="5400000">
          <a:off x="6891146" y="-2535811"/>
          <a:ext cx="415290" cy="6681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メイリオ" panose="020B0604030504040204" pitchFamily="50" charset="-128"/>
              <a:ea typeface="メイリオ" panose="020B0604030504040204" pitchFamily="50" charset="-128"/>
            </a:rPr>
            <a:t>浴槽を積んだ移動入浴車で改定を訪問し、入浴の解除を行います。全身入浴のほか、心身の状況に応じて希望する場合は部分浴や清拭も利用できます。</a:t>
          </a:r>
        </a:p>
      </dsp:txBody>
      <dsp:txXfrm rot="-5400000">
        <a:off x="3758184" y="617424"/>
        <a:ext cx="6660943" cy="374744"/>
      </dsp:txXfrm>
    </dsp:sp>
    <dsp:sp modelId="{34FB66D5-5F0B-4371-A96C-C54DE810A31C}">
      <dsp:nvSpPr>
        <dsp:cNvPr id="0" name=""/>
        <dsp:cNvSpPr/>
      </dsp:nvSpPr>
      <dsp:spPr>
        <a:xfrm>
          <a:off x="0" y="545240"/>
          <a:ext cx="3758184" cy="519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訪問入浴介護</a:t>
          </a:r>
        </a:p>
      </dsp:txBody>
      <dsp:txXfrm>
        <a:off x="25341" y="570581"/>
        <a:ext cx="3707502" cy="468430"/>
      </dsp:txXfrm>
    </dsp:sp>
    <dsp:sp modelId="{14BFAD4F-06B6-4605-8433-7D915DE2D50F}">
      <dsp:nvSpPr>
        <dsp:cNvPr id="0" name=""/>
        <dsp:cNvSpPr/>
      </dsp:nvSpPr>
      <dsp:spPr>
        <a:xfrm rot="5400000">
          <a:off x="6891146" y="-1990743"/>
          <a:ext cx="415290" cy="6681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メイリオ" panose="020B0604030504040204" pitchFamily="50" charset="-128"/>
              <a:ea typeface="メイリオ" panose="020B0604030504040204" pitchFamily="50" charset="-128"/>
            </a:rPr>
            <a:t>医師の指示に基づいて看護師などが家庭を訪問し、</a:t>
          </a:r>
          <a:r>
            <a:rPr kumimoji="1" lang="ja-JP" altLang="en-US" sz="1100" kern="1200" dirty="0" err="1">
              <a:latin typeface="メイリオ" panose="020B0604030504040204" pitchFamily="50" charset="-128"/>
              <a:ea typeface="メイリオ" panose="020B0604030504040204" pitchFamily="50" charset="-128"/>
            </a:rPr>
            <a:t>じょく</a:t>
          </a:r>
          <a:r>
            <a:rPr kumimoji="1" lang="ja-JP" altLang="en-US" sz="1100" kern="1200" dirty="0">
              <a:latin typeface="メイリオ" panose="020B0604030504040204" pitchFamily="50" charset="-128"/>
              <a:ea typeface="メイリオ" panose="020B0604030504040204" pitchFamily="50" charset="-128"/>
            </a:rPr>
            <a:t>そうの処置、点滴の管理などの必要な看護や家族へのアドバイスを行います。</a:t>
          </a:r>
        </a:p>
      </dsp:txBody>
      <dsp:txXfrm rot="-5400000">
        <a:off x="3758184" y="1162492"/>
        <a:ext cx="6660943" cy="374744"/>
      </dsp:txXfrm>
    </dsp:sp>
    <dsp:sp modelId="{DDD13160-A804-4D65-8EB6-9A57C9243DA5}">
      <dsp:nvSpPr>
        <dsp:cNvPr id="0" name=""/>
        <dsp:cNvSpPr/>
      </dsp:nvSpPr>
      <dsp:spPr>
        <a:xfrm>
          <a:off x="0" y="1090308"/>
          <a:ext cx="3758184" cy="519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訪問看護</a:t>
          </a:r>
        </a:p>
      </dsp:txBody>
      <dsp:txXfrm>
        <a:off x="25341" y="1115649"/>
        <a:ext cx="3707502" cy="468430"/>
      </dsp:txXfrm>
    </dsp:sp>
    <dsp:sp modelId="{70769DD0-3240-4B88-B90F-7316C155BD28}">
      <dsp:nvSpPr>
        <dsp:cNvPr id="0" name=""/>
        <dsp:cNvSpPr/>
      </dsp:nvSpPr>
      <dsp:spPr>
        <a:xfrm rot="5400000">
          <a:off x="6891146" y="-1445675"/>
          <a:ext cx="415290" cy="6681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メイリオ" panose="020B0604030504040204" pitchFamily="50" charset="-128"/>
              <a:ea typeface="メイリオ" panose="020B0604030504040204" pitchFamily="50" charset="-128"/>
            </a:rPr>
            <a:t>医師の指示に基づいて、理学療法士や作業療法士または言語聴覚士が家庭を訪問して、リハビリテーションを行います。また、福祉用具の使用方法の指導なども行います。</a:t>
          </a:r>
        </a:p>
      </dsp:txBody>
      <dsp:txXfrm rot="-5400000">
        <a:off x="3758184" y="1707560"/>
        <a:ext cx="6660943" cy="374744"/>
      </dsp:txXfrm>
    </dsp:sp>
    <dsp:sp modelId="{FFB2E345-3D34-4954-B684-9B2FF66E697C}">
      <dsp:nvSpPr>
        <dsp:cNvPr id="0" name=""/>
        <dsp:cNvSpPr/>
      </dsp:nvSpPr>
      <dsp:spPr>
        <a:xfrm>
          <a:off x="0" y="1635376"/>
          <a:ext cx="3758184" cy="519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訪問リハビリテーション</a:t>
          </a:r>
        </a:p>
      </dsp:txBody>
      <dsp:txXfrm>
        <a:off x="25341" y="1660717"/>
        <a:ext cx="3707502" cy="468430"/>
      </dsp:txXfrm>
    </dsp:sp>
    <dsp:sp modelId="{A59D3B8B-5252-445B-A9E4-867720A108C1}">
      <dsp:nvSpPr>
        <dsp:cNvPr id="0" name=""/>
        <dsp:cNvSpPr/>
      </dsp:nvSpPr>
      <dsp:spPr>
        <a:xfrm rot="5400000">
          <a:off x="6891146" y="-900606"/>
          <a:ext cx="415290" cy="6681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メイリオ" panose="020B0604030504040204" pitchFamily="50" charset="-128"/>
              <a:ea typeface="メイリオ" panose="020B0604030504040204" pitchFamily="50" charset="-128"/>
            </a:rPr>
            <a:t>医師、歯科医師、薬剤師、歯科衛生士、管理栄養士、看護師などが家庭を訪問し、療養上の管理や指導を行います。</a:t>
          </a:r>
        </a:p>
      </dsp:txBody>
      <dsp:txXfrm rot="-5400000">
        <a:off x="3758184" y="2252629"/>
        <a:ext cx="6660943" cy="374744"/>
      </dsp:txXfrm>
    </dsp:sp>
    <dsp:sp modelId="{2C92B5C0-03D0-433E-B3C5-97D0406CBF8A}">
      <dsp:nvSpPr>
        <dsp:cNvPr id="0" name=""/>
        <dsp:cNvSpPr/>
      </dsp:nvSpPr>
      <dsp:spPr>
        <a:xfrm>
          <a:off x="0" y="2180444"/>
          <a:ext cx="3758184" cy="519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居宅療養管理指導</a:t>
          </a:r>
        </a:p>
      </dsp:txBody>
      <dsp:txXfrm>
        <a:off x="25341" y="2205785"/>
        <a:ext cx="3707502" cy="468430"/>
      </dsp:txXfrm>
    </dsp:sp>
    <dsp:sp modelId="{F6B199D0-C870-4B2A-AA59-14C6DC4AFC7B}">
      <dsp:nvSpPr>
        <dsp:cNvPr id="0" name=""/>
        <dsp:cNvSpPr/>
      </dsp:nvSpPr>
      <dsp:spPr>
        <a:xfrm rot="5400000">
          <a:off x="6891146" y="-355538"/>
          <a:ext cx="415290" cy="6681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メイリオ" panose="020B0604030504040204" pitchFamily="50" charset="-128"/>
              <a:ea typeface="メイリオ" panose="020B0604030504040204" pitchFamily="50" charset="-128"/>
            </a:rPr>
            <a:t>デイサービスセンターなどで入浴や食事、日常生活の世話、機能訓練などを日帰りで行います。</a:t>
          </a:r>
        </a:p>
      </dsp:txBody>
      <dsp:txXfrm rot="-5400000">
        <a:off x="3758184" y="2797697"/>
        <a:ext cx="6660943" cy="374744"/>
      </dsp:txXfrm>
    </dsp:sp>
    <dsp:sp modelId="{516688A5-6A6C-4024-B757-90E67676BA0B}">
      <dsp:nvSpPr>
        <dsp:cNvPr id="0" name=""/>
        <dsp:cNvSpPr/>
      </dsp:nvSpPr>
      <dsp:spPr>
        <a:xfrm>
          <a:off x="0" y="2725513"/>
          <a:ext cx="3758184" cy="519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通所介護</a:t>
          </a:r>
        </a:p>
      </dsp:txBody>
      <dsp:txXfrm>
        <a:off x="25341" y="2750854"/>
        <a:ext cx="3707502" cy="468430"/>
      </dsp:txXfrm>
    </dsp:sp>
    <dsp:sp modelId="{3C31D14A-C81C-4C8A-B40C-1C6C8C4507F7}">
      <dsp:nvSpPr>
        <dsp:cNvPr id="0" name=""/>
        <dsp:cNvSpPr/>
      </dsp:nvSpPr>
      <dsp:spPr>
        <a:xfrm rot="5400000">
          <a:off x="6891146" y="189529"/>
          <a:ext cx="415290" cy="6681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メイリオ" panose="020B0604030504040204" pitchFamily="50" charset="-128"/>
              <a:ea typeface="メイリオ" panose="020B0604030504040204" pitchFamily="50" charset="-128"/>
            </a:rPr>
            <a:t>老人保健施設、病院などで理学療法士や作業療法士または言語聴覚士によるリハビリテーションを日帰りで行います。</a:t>
          </a:r>
        </a:p>
      </dsp:txBody>
      <dsp:txXfrm rot="-5400000">
        <a:off x="3758184" y="3342765"/>
        <a:ext cx="6660943" cy="374744"/>
      </dsp:txXfrm>
    </dsp:sp>
    <dsp:sp modelId="{904932A6-8BE4-47C8-89BB-6BFB0A821B69}">
      <dsp:nvSpPr>
        <dsp:cNvPr id="0" name=""/>
        <dsp:cNvSpPr/>
      </dsp:nvSpPr>
      <dsp:spPr>
        <a:xfrm>
          <a:off x="0" y="3270581"/>
          <a:ext cx="3758184" cy="519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通所リハビリテーション</a:t>
          </a:r>
        </a:p>
      </dsp:txBody>
      <dsp:txXfrm>
        <a:off x="25341" y="3295922"/>
        <a:ext cx="3707502" cy="468430"/>
      </dsp:txXfrm>
    </dsp:sp>
    <dsp:sp modelId="{E2F27FEC-696F-41DF-B577-9843C09DF633}">
      <dsp:nvSpPr>
        <dsp:cNvPr id="0" name=""/>
        <dsp:cNvSpPr/>
      </dsp:nvSpPr>
      <dsp:spPr>
        <a:xfrm rot="5400000">
          <a:off x="6891146" y="734597"/>
          <a:ext cx="415290" cy="66812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a:latin typeface="メイリオ" panose="020B0604030504040204" pitchFamily="50" charset="-128"/>
              <a:ea typeface="メイリオ" panose="020B0604030504040204" pitchFamily="50" charset="-128"/>
            </a:rPr>
            <a:t>一時的に家族の方が介護できない場合などに、特別養護老人ホームや老人保健施設などで短期間のお世話をします。</a:t>
          </a:r>
        </a:p>
      </dsp:txBody>
      <dsp:txXfrm rot="-5400000">
        <a:off x="3758184" y="3887833"/>
        <a:ext cx="6660943" cy="374744"/>
      </dsp:txXfrm>
    </dsp:sp>
    <dsp:sp modelId="{632EAAB7-CAA9-4105-9A81-77CFDF305A1B}">
      <dsp:nvSpPr>
        <dsp:cNvPr id="0" name=""/>
        <dsp:cNvSpPr/>
      </dsp:nvSpPr>
      <dsp:spPr>
        <a:xfrm>
          <a:off x="0" y="3815649"/>
          <a:ext cx="3758184" cy="519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メイリオ" panose="020B0604030504040204" pitchFamily="50" charset="-128"/>
              <a:ea typeface="メイリオ" panose="020B0604030504040204" pitchFamily="50" charset="-128"/>
            </a:rPr>
            <a:t>短期入所生活介護、短期入所療養介護</a:t>
          </a:r>
        </a:p>
      </dsp:txBody>
      <dsp:txXfrm>
        <a:off x="25341" y="3840990"/>
        <a:ext cx="3707502" cy="468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51B15-E3D8-4329-AD45-3C6603596B4A}">
      <dsp:nvSpPr>
        <dsp:cNvPr id="0" name=""/>
        <dsp:cNvSpPr/>
      </dsp:nvSpPr>
      <dsp:spPr>
        <a:xfrm>
          <a:off x="0" y="53645"/>
          <a:ext cx="3824288" cy="556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108000" rIns="64770" bIns="64770" numCol="1" spcCol="1270" anchor="ctr" anchorCtr="0">
          <a:noAutofit/>
        </a:bodyPr>
        <a:lstStyle/>
        <a:p>
          <a:pPr marL="0" lvl="0" indent="0" algn="l" defTabSz="755650">
            <a:lnSpc>
              <a:spcPct val="90000"/>
            </a:lnSpc>
            <a:spcBef>
              <a:spcPct val="0"/>
            </a:spcBef>
            <a:spcAft>
              <a:spcPct val="35000"/>
            </a:spcAft>
            <a:buNone/>
          </a:pPr>
          <a:r>
            <a:rPr kumimoji="1" lang="en-US" altLang="ja-JP" sz="1700" b="1" kern="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企業内介護サポート制度導入支援</a:t>
          </a:r>
          <a:endParaRPr kumimoji="1" lang="ja-JP" sz="17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7187" y="80832"/>
        <a:ext cx="3769914" cy="502546"/>
      </dsp:txXfrm>
    </dsp:sp>
    <dsp:sp modelId="{567C3DB2-0467-44CB-98DA-AF1D224422E9}">
      <dsp:nvSpPr>
        <dsp:cNvPr id="0" name=""/>
        <dsp:cNvSpPr/>
      </dsp:nvSpPr>
      <dsp:spPr>
        <a:xfrm>
          <a:off x="0" y="835935"/>
          <a:ext cx="3824288" cy="556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108000" rIns="64770" bIns="64770" numCol="1" spcCol="1270" anchor="ctr" anchorCtr="0">
          <a:noAutofit/>
        </a:bodyPr>
        <a:lstStyle/>
        <a:p>
          <a:pPr marL="0" lvl="0" indent="0" algn="l" defTabSz="755650">
            <a:lnSpc>
              <a:spcPct val="90000"/>
            </a:lnSpc>
            <a:spcBef>
              <a:spcPct val="0"/>
            </a:spcBef>
            <a:spcAft>
              <a:spcPct val="35000"/>
            </a:spcAft>
            <a:buNone/>
          </a:pPr>
          <a:r>
            <a:rPr kumimoji="1" lang="en-US" altLang="ja-JP" sz="1700" b="1" kern="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介護離職防止支援助成金申請支援</a:t>
          </a:r>
          <a:endParaRPr kumimoji="1" lang="ja-JP" sz="17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7187" y="863122"/>
        <a:ext cx="3769914" cy="502546"/>
      </dsp:txXfrm>
    </dsp:sp>
    <dsp:sp modelId="{CC7EC609-D18E-47C4-AF5F-EBF50CC8080B}">
      <dsp:nvSpPr>
        <dsp:cNvPr id="0" name=""/>
        <dsp:cNvSpPr/>
      </dsp:nvSpPr>
      <dsp:spPr>
        <a:xfrm>
          <a:off x="0" y="1629202"/>
          <a:ext cx="3824288" cy="556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108000" rIns="64770" bIns="64770" numCol="1" spcCol="1270" anchor="ctr" anchorCtr="0">
          <a:noAutofit/>
        </a:bodyPr>
        <a:lstStyle/>
        <a:p>
          <a:pPr marL="0" lvl="0" indent="0" algn="l" defTabSz="755650">
            <a:lnSpc>
              <a:spcPct val="90000"/>
            </a:lnSpc>
            <a:spcBef>
              <a:spcPct val="0"/>
            </a:spcBef>
            <a:spcAft>
              <a:spcPct val="35000"/>
            </a:spcAft>
            <a:buNone/>
          </a:pPr>
          <a:r>
            <a:rPr kumimoji="1" lang="en-US" altLang="ja-JP" sz="1700" b="1" kern="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総合介護支援相談</a:t>
          </a:r>
          <a:endParaRPr kumimoji="1" lang="ja-JP" sz="17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7187" y="1656389"/>
        <a:ext cx="3769914" cy="502546"/>
      </dsp:txXfrm>
    </dsp:sp>
    <dsp:sp modelId="{8DF5B383-4D77-4153-8AEA-47CC0A092D35}">
      <dsp:nvSpPr>
        <dsp:cNvPr id="0" name=""/>
        <dsp:cNvSpPr/>
      </dsp:nvSpPr>
      <dsp:spPr>
        <a:xfrm>
          <a:off x="0" y="2372289"/>
          <a:ext cx="3824288" cy="556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108000" rIns="64770" bIns="64770" numCol="1" spcCol="1270" anchor="ctr" anchorCtr="0">
          <a:noAutofit/>
        </a:bodyPr>
        <a:lstStyle/>
        <a:p>
          <a:pPr marL="0" lvl="0" indent="0" algn="l" defTabSz="755650">
            <a:lnSpc>
              <a:spcPct val="90000"/>
            </a:lnSpc>
            <a:spcBef>
              <a:spcPct val="0"/>
            </a:spcBef>
            <a:spcAft>
              <a:spcPct val="35000"/>
            </a:spcAft>
            <a:buNone/>
          </a:pPr>
          <a:r>
            <a:rPr kumimoji="1" lang="en-US" altLang="ja-JP" sz="1700" b="1" kern="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介護保険制度の説明</a:t>
          </a:r>
          <a:endParaRPr kumimoji="1" lang="ja-JP" sz="17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7187" y="2399476"/>
        <a:ext cx="3769914" cy="502546"/>
      </dsp:txXfrm>
    </dsp:sp>
    <dsp:sp modelId="{971E4FE1-D922-4F45-8698-475FCDCE32D4}">
      <dsp:nvSpPr>
        <dsp:cNvPr id="0" name=""/>
        <dsp:cNvSpPr/>
      </dsp:nvSpPr>
      <dsp:spPr>
        <a:xfrm>
          <a:off x="0" y="3108498"/>
          <a:ext cx="3824288" cy="5569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108000" rIns="64770" bIns="64770" numCol="1" spcCol="1270" anchor="ctr" anchorCtr="0">
          <a:noAutofit/>
        </a:bodyPr>
        <a:lstStyle/>
        <a:p>
          <a:pPr marL="0" lvl="0" indent="0" algn="l" defTabSz="755650">
            <a:lnSpc>
              <a:spcPct val="90000"/>
            </a:lnSpc>
            <a:spcBef>
              <a:spcPct val="0"/>
            </a:spcBef>
            <a:spcAft>
              <a:spcPct val="35000"/>
            </a:spcAft>
            <a:buNone/>
          </a:pPr>
          <a:r>
            <a:rPr kumimoji="1" lang="en-US" altLang="ja-JP" sz="1700" b="1" kern="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介護施設やサービスの説明</a:t>
          </a:r>
          <a:endParaRPr kumimoji="1" lang="ja-JP" sz="17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7187" y="3135685"/>
        <a:ext cx="3769914" cy="502546"/>
      </dsp:txXfrm>
    </dsp:sp>
    <dsp:sp modelId="{A80B93F9-B4A4-4370-8644-EDB31FEE3648}">
      <dsp:nvSpPr>
        <dsp:cNvPr id="0" name=""/>
        <dsp:cNvSpPr/>
      </dsp:nvSpPr>
      <dsp:spPr>
        <a:xfrm>
          <a:off x="0" y="3928848"/>
          <a:ext cx="3824288" cy="556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108000" rIns="64770" bIns="64770" numCol="1" spcCol="1270" anchor="ctr" anchorCtr="0">
          <a:noAutofit/>
        </a:bodyPr>
        <a:lstStyle/>
        <a:p>
          <a:pPr marL="0" lvl="0" indent="0" algn="l" defTabSz="755650">
            <a:lnSpc>
              <a:spcPct val="90000"/>
            </a:lnSpc>
            <a:spcBef>
              <a:spcPct val="0"/>
            </a:spcBef>
            <a:spcAft>
              <a:spcPct val="35000"/>
            </a:spcAft>
            <a:buNone/>
          </a:pPr>
          <a:r>
            <a:rPr kumimoji="1" lang="en-US" altLang="ja-JP" sz="1700" b="1" kern="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最適な施設やサービスの紹介</a:t>
          </a:r>
          <a:endParaRPr kumimoji="1" lang="ja-JP" sz="17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7187" y="3956035"/>
        <a:ext cx="3769914" cy="502546"/>
      </dsp:txXfrm>
    </dsp:sp>
    <dsp:sp modelId="{D28DCE19-08E8-4963-B9D5-09E4170EF937}">
      <dsp:nvSpPr>
        <dsp:cNvPr id="0" name=""/>
        <dsp:cNvSpPr/>
      </dsp:nvSpPr>
      <dsp:spPr>
        <a:xfrm>
          <a:off x="0" y="4642870"/>
          <a:ext cx="3824288" cy="556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108000" rIns="64770" bIns="64770" numCol="1" spcCol="1270" anchor="ctr" anchorCtr="0">
          <a:noAutofit/>
        </a:bodyPr>
        <a:lstStyle/>
        <a:p>
          <a:pPr marL="0" lvl="0" indent="0" algn="l" defTabSz="755650">
            <a:lnSpc>
              <a:spcPct val="90000"/>
            </a:lnSpc>
            <a:spcBef>
              <a:spcPct val="0"/>
            </a:spcBef>
            <a:spcAft>
              <a:spcPct val="35000"/>
            </a:spcAft>
            <a:buNone/>
          </a:pPr>
          <a:r>
            <a:rPr kumimoji="1" lang="en-US" altLang="ja-JP" sz="1700" b="1" kern="12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700" b="1" kern="1200" dirty="0">
              <a:latin typeface="Meiryo UI" panose="020B0604030504040204" pitchFamily="50" charset="-128"/>
              <a:ea typeface="Meiryo UI" panose="020B0604030504040204" pitchFamily="50" charset="-128"/>
              <a:cs typeface="Meiryo UI" panose="020B0604030504040204" pitchFamily="50" charset="-128"/>
            </a:rPr>
            <a:t>住宅改修や福祉用具の相談</a:t>
          </a:r>
          <a:endParaRPr kumimoji="1" lang="ja-JP" sz="17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7187" y="4670057"/>
        <a:ext cx="3769914" cy="502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51B15-E3D8-4329-AD45-3C6603596B4A}">
      <dsp:nvSpPr>
        <dsp:cNvPr id="0" name=""/>
        <dsp:cNvSpPr/>
      </dsp:nvSpPr>
      <dsp:spPr>
        <a:xfrm>
          <a:off x="0" y="0"/>
          <a:ext cx="3824288" cy="508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latin typeface="Meiryo UI" panose="020B0604030504040204" pitchFamily="50" charset="-128"/>
              <a:ea typeface="Meiryo UI" panose="020B0604030504040204" pitchFamily="50" charset="-128"/>
              <a:cs typeface="Meiryo UI" panose="020B0604030504040204" pitchFamily="50" charset="-128"/>
            </a:rPr>
            <a:t>業務提携、個人情報取扱にかかる協定締結</a:t>
          </a:r>
          <a:endParaRPr kumimoji="1" lang="ja-JP" sz="1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845" y="24845"/>
        <a:ext cx="3774598" cy="459260"/>
      </dsp:txXfrm>
    </dsp:sp>
    <dsp:sp modelId="{959A5AA7-A3F7-4E40-8674-2BE90BD2B910}">
      <dsp:nvSpPr>
        <dsp:cNvPr id="0" name=""/>
        <dsp:cNvSpPr/>
      </dsp:nvSpPr>
      <dsp:spPr>
        <a:xfrm>
          <a:off x="0" y="707815"/>
          <a:ext cx="3824288" cy="5089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latin typeface="Meiryo UI" panose="020B0604030504040204" pitchFamily="50" charset="-128"/>
              <a:ea typeface="Meiryo UI" panose="020B0604030504040204" pitchFamily="50" charset="-128"/>
              <a:cs typeface="Meiryo UI" panose="020B0604030504040204" pitchFamily="50" charset="-128"/>
            </a:rPr>
            <a:t>全社員アンケート</a:t>
          </a:r>
          <a:endParaRPr kumimoji="1" lang="ja-JP" sz="1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845" y="732660"/>
        <a:ext cx="3774598" cy="459260"/>
      </dsp:txXfrm>
    </dsp:sp>
    <dsp:sp modelId="{027860B4-75D0-48CF-9C1A-D06FCEFD19F9}">
      <dsp:nvSpPr>
        <dsp:cNvPr id="0" name=""/>
        <dsp:cNvSpPr/>
      </dsp:nvSpPr>
      <dsp:spPr>
        <a:xfrm>
          <a:off x="0" y="1259965"/>
          <a:ext cx="3824288" cy="5089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latin typeface="Meiryo UI" panose="020B0604030504040204" pitchFamily="50" charset="-128"/>
              <a:ea typeface="Meiryo UI" panose="020B0604030504040204" pitchFamily="50" charset="-128"/>
              <a:cs typeface="Meiryo UI" panose="020B0604030504040204" pitchFamily="50" charset="-128"/>
            </a:rPr>
            <a:t>アンケート取りまとめ</a:t>
          </a:r>
          <a:endParaRPr kumimoji="1" lang="ja-JP" sz="1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845" y="1284810"/>
        <a:ext cx="3774598" cy="459260"/>
      </dsp:txXfrm>
    </dsp:sp>
    <dsp:sp modelId="{EEDF256E-D93C-44D8-B695-FD17627CFD48}">
      <dsp:nvSpPr>
        <dsp:cNvPr id="0" name=""/>
        <dsp:cNvSpPr/>
      </dsp:nvSpPr>
      <dsp:spPr>
        <a:xfrm>
          <a:off x="0" y="1812115"/>
          <a:ext cx="3824288" cy="5089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latin typeface="Meiryo UI" panose="020B0604030504040204" pitchFamily="50" charset="-128"/>
              <a:ea typeface="Meiryo UI" panose="020B0604030504040204" pitchFamily="50" charset="-128"/>
              <a:cs typeface="Meiryo UI" panose="020B0604030504040204" pitchFamily="50" charset="-128"/>
            </a:rPr>
            <a:t>人事・労務・総務向け　研修会</a:t>
          </a:r>
          <a:endParaRPr kumimoji="1" lang="ja-JP" sz="1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845" y="1836960"/>
        <a:ext cx="3774598" cy="459260"/>
      </dsp:txXfrm>
    </dsp:sp>
    <dsp:sp modelId="{D8C61BE7-0719-49C6-88B4-3673B47A65E7}">
      <dsp:nvSpPr>
        <dsp:cNvPr id="0" name=""/>
        <dsp:cNvSpPr/>
      </dsp:nvSpPr>
      <dsp:spPr>
        <a:xfrm>
          <a:off x="0" y="2364265"/>
          <a:ext cx="3824288" cy="5089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latin typeface="Meiryo UI" panose="020B0604030504040204" pitchFamily="50" charset="-128"/>
              <a:ea typeface="Meiryo UI" panose="020B0604030504040204" pitchFamily="50" charset="-128"/>
              <a:cs typeface="Meiryo UI" panose="020B0604030504040204" pitchFamily="50" charset="-128"/>
            </a:rPr>
            <a:t>全社員向け　研修会・制度周知</a:t>
          </a:r>
          <a:endParaRPr kumimoji="1" lang="ja-JP" sz="1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845" y="2389110"/>
        <a:ext cx="3774598" cy="459260"/>
      </dsp:txXfrm>
    </dsp:sp>
    <dsp:sp modelId="{162276E7-CE09-4A53-A147-7FED7620C0A6}">
      <dsp:nvSpPr>
        <dsp:cNvPr id="0" name=""/>
        <dsp:cNvSpPr/>
      </dsp:nvSpPr>
      <dsp:spPr>
        <a:xfrm>
          <a:off x="0" y="2916415"/>
          <a:ext cx="3824288" cy="508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latin typeface="Meiryo UI" panose="020B0604030504040204" pitchFamily="50" charset="-128"/>
              <a:ea typeface="Meiryo UI" panose="020B0604030504040204" pitchFamily="50" charset="-128"/>
              <a:cs typeface="Meiryo UI" panose="020B0604030504040204" pitchFamily="50" charset="-128"/>
            </a:rPr>
            <a:t>相談シート受付開始</a:t>
          </a:r>
          <a:endParaRPr kumimoji="1" lang="ja-JP" sz="1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845" y="2941260"/>
        <a:ext cx="3774598" cy="459260"/>
      </dsp:txXfrm>
    </dsp:sp>
    <dsp:sp modelId="{99732CE4-E2F7-4C76-8E61-C8F078E32EFA}">
      <dsp:nvSpPr>
        <dsp:cNvPr id="0" name=""/>
        <dsp:cNvSpPr/>
      </dsp:nvSpPr>
      <dsp:spPr>
        <a:xfrm>
          <a:off x="0" y="3468565"/>
          <a:ext cx="3824288" cy="5089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latin typeface="Meiryo UI" panose="020B0604030504040204" pitchFamily="50" charset="-128"/>
              <a:ea typeface="Meiryo UI" panose="020B0604030504040204" pitchFamily="50" charset="-128"/>
              <a:cs typeface="Meiryo UI" panose="020B0604030504040204" pitchFamily="50" charset="-128"/>
            </a:rPr>
            <a:t>介護相談</a:t>
          </a:r>
          <a:endParaRPr kumimoji="1" lang="ja-JP" sz="1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845" y="3493410"/>
        <a:ext cx="3774598" cy="459260"/>
      </dsp:txXfrm>
    </dsp:sp>
    <dsp:sp modelId="{9819D8FA-7BFB-4157-8FE2-FDEBFA3A1848}">
      <dsp:nvSpPr>
        <dsp:cNvPr id="0" name=""/>
        <dsp:cNvSpPr/>
      </dsp:nvSpPr>
      <dsp:spPr>
        <a:xfrm>
          <a:off x="0" y="4020715"/>
          <a:ext cx="3824288" cy="5089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latin typeface="Meiryo UI" panose="020B0604030504040204" pitchFamily="50" charset="-128"/>
              <a:ea typeface="Meiryo UI" panose="020B0604030504040204" pitchFamily="50" charset="-128"/>
              <a:cs typeface="Meiryo UI" panose="020B0604030504040204" pitchFamily="50" charset="-128"/>
            </a:rPr>
            <a:t>介護支援プラン作成</a:t>
          </a:r>
          <a:endParaRPr kumimoji="1" lang="ja-JP" sz="1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845" y="4045560"/>
        <a:ext cx="3774598" cy="459260"/>
      </dsp:txXfrm>
    </dsp:sp>
    <dsp:sp modelId="{DC593C36-B77E-4F50-AFF0-2484298B9544}">
      <dsp:nvSpPr>
        <dsp:cNvPr id="0" name=""/>
        <dsp:cNvSpPr/>
      </dsp:nvSpPr>
      <dsp:spPr>
        <a:xfrm>
          <a:off x="0" y="4572865"/>
          <a:ext cx="3824288" cy="5089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108000" rIns="5715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1" kern="1200" dirty="0">
              <a:latin typeface="Meiryo UI" panose="020B0604030504040204" pitchFamily="50" charset="-128"/>
              <a:ea typeface="Meiryo UI" panose="020B0604030504040204" pitchFamily="50" charset="-128"/>
              <a:cs typeface="Meiryo UI" panose="020B0604030504040204" pitchFamily="50" charset="-128"/>
            </a:rPr>
            <a:t>各種サービス利用開始</a:t>
          </a:r>
          <a:endParaRPr kumimoji="1" lang="ja-JP" sz="1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845" y="4597710"/>
        <a:ext cx="3774598" cy="459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D7DFA-17CD-4714-A00E-B9C6F2BC1398}">
      <dsp:nvSpPr>
        <dsp:cNvPr id="0" name=""/>
        <dsp:cNvSpPr/>
      </dsp:nvSpPr>
      <dsp:spPr>
        <a:xfrm>
          <a:off x="241301" y="2211"/>
          <a:ext cx="7899397" cy="4494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１ 仕事と介護の両立のための職場環境整備</a:t>
          </a:r>
        </a:p>
      </dsp:txBody>
      <dsp:txXfrm>
        <a:off x="254465" y="15375"/>
        <a:ext cx="7873069" cy="423140"/>
      </dsp:txXfrm>
    </dsp:sp>
    <dsp:sp modelId="{E98F7271-72BA-4A54-8463-44609BBA3CAF}">
      <dsp:nvSpPr>
        <dsp:cNvPr id="0" name=""/>
        <dsp:cNvSpPr/>
      </dsp:nvSpPr>
      <dsp:spPr>
        <a:xfrm rot="5400000">
          <a:off x="4106724" y="462917"/>
          <a:ext cx="168550" cy="2022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kern="1200">
            <a:latin typeface="メイリオ" panose="020B0604030504040204" pitchFamily="50" charset="-128"/>
            <a:ea typeface="メイリオ" panose="020B0604030504040204" pitchFamily="50" charset="-128"/>
          </a:endParaRPr>
        </a:p>
      </dsp:txBody>
      <dsp:txXfrm rot="-5400000">
        <a:off x="4130321" y="479773"/>
        <a:ext cx="121357" cy="117985"/>
      </dsp:txXfrm>
    </dsp:sp>
    <dsp:sp modelId="{95F4EE04-7C92-4C49-AAE3-2CD2AA213C11}">
      <dsp:nvSpPr>
        <dsp:cNvPr id="0" name=""/>
        <dsp:cNvSpPr/>
      </dsp:nvSpPr>
      <dsp:spPr>
        <a:xfrm>
          <a:off x="241301" y="676415"/>
          <a:ext cx="7899397" cy="4494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en-US" altLang="ja-JP" sz="1600" kern="1200" dirty="0">
              <a:latin typeface="メイリオ" panose="020B0604030504040204" pitchFamily="50" charset="-128"/>
              <a:ea typeface="メイリオ" panose="020B0604030504040204" pitchFamily="50" charset="-128"/>
            </a:rPr>
            <a:t>2</a:t>
          </a:r>
          <a:r>
            <a:rPr kumimoji="1" lang="ja-JP" altLang="en-US" sz="1600" kern="1200" dirty="0">
              <a:latin typeface="メイリオ" panose="020B0604030504040204" pitchFamily="50" charset="-128"/>
              <a:ea typeface="メイリオ" panose="020B0604030504040204" pitchFamily="50" charset="-128"/>
            </a:rPr>
            <a:t>　介護支援プランに</a:t>
          </a:r>
          <a:r>
            <a:rPr kumimoji="1" lang="ja-JP" altLang="en-US" sz="2000" kern="1200" dirty="0">
              <a:latin typeface="メイリオ" panose="020B0604030504040204" pitchFamily="50" charset="-128"/>
              <a:ea typeface="メイリオ" panose="020B0604030504040204" pitchFamily="50" charset="-128"/>
            </a:rPr>
            <a:t>よる</a:t>
          </a:r>
          <a:r>
            <a:rPr kumimoji="1" lang="ja-JP" altLang="en-US" sz="1600" kern="1200" dirty="0">
              <a:latin typeface="メイリオ" panose="020B0604030504040204" pitchFamily="50" charset="-128"/>
              <a:ea typeface="メイリオ" panose="020B0604030504040204" pitchFamily="50" charset="-128"/>
            </a:rPr>
            <a:t>介護休業の取得等の支援について明文化・周知</a:t>
          </a:r>
        </a:p>
      </dsp:txBody>
      <dsp:txXfrm>
        <a:off x="254465" y="689579"/>
        <a:ext cx="7873069" cy="423140"/>
      </dsp:txXfrm>
    </dsp:sp>
    <dsp:sp modelId="{21FBA42A-DBFC-4D9B-907B-6868226FB022}">
      <dsp:nvSpPr>
        <dsp:cNvPr id="0" name=""/>
        <dsp:cNvSpPr/>
      </dsp:nvSpPr>
      <dsp:spPr>
        <a:xfrm rot="5400000">
          <a:off x="4106724" y="1137120"/>
          <a:ext cx="168550" cy="2022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kern="1200">
            <a:latin typeface="メイリオ" panose="020B0604030504040204" pitchFamily="50" charset="-128"/>
            <a:ea typeface="メイリオ" panose="020B0604030504040204" pitchFamily="50" charset="-128"/>
          </a:endParaRPr>
        </a:p>
      </dsp:txBody>
      <dsp:txXfrm rot="-5400000">
        <a:off x="4130321" y="1153976"/>
        <a:ext cx="121357" cy="117985"/>
      </dsp:txXfrm>
    </dsp:sp>
    <dsp:sp modelId="{3FC1E892-2CCB-41E1-933A-BCB9AE713A29}">
      <dsp:nvSpPr>
        <dsp:cNvPr id="0" name=""/>
        <dsp:cNvSpPr/>
      </dsp:nvSpPr>
      <dsp:spPr>
        <a:xfrm>
          <a:off x="241301" y="1350618"/>
          <a:ext cx="7899397" cy="4494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３ 対象労働者の介護支援プランの作成</a:t>
          </a:r>
        </a:p>
      </dsp:txBody>
      <dsp:txXfrm>
        <a:off x="254465" y="1363782"/>
        <a:ext cx="7873069" cy="423140"/>
      </dsp:txXfrm>
    </dsp:sp>
    <dsp:sp modelId="{C36C3413-1729-4C58-8971-DF341A2A8BF1}">
      <dsp:nvSpPr>
        <dsp:cNvPr id="0" name=""/>
        <dsp:cNvSpPr/>
      </dsp:nvSpPr>
      <dsp:spPr>
        <a:xfrm rot="5400000">
          <a:off x="4106724" y="1811324"/>
          <a:ext cx="168550" cy="2022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endParaRPr kumimoji="1" lang="ja-JP" altLang="en-US" sz="2000" kern="1200">
            <a:latin typeface="メイリオ" panose="020B0604030504040204" pitchFamily="50" charset="-128"/>
            <a:ea typeface="メイリオ" panose="020B0604030504040204" pitchFamily="50" charset="-128"/>
          </a:endParaRPr>
        </a:p>
      </dsp:txBody>
      <dsp:txXfrm rot="-5400000">
        <a:off x="4130321" y="1828180"/>
        <a:ext cx="121357" cy="117985"/>
      </dsp:txXfrm>
    </dsp:sp>
    <dsp:sp modelId="{87C19C2A-11C4-467C-860F-432CEACC2CF4}">
      <dsp:nvSpPr>
        <dsp:cNvPr id="0" name=""/>
        <dsp:cNvSpPr/>
      </dsp:nvSpPr>
      <dsp:spPr>
        <a:xfrm>
          <a:off x="241301" y="2024821"/>
          <a:ext cx="7899397" cy="85688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50000"/>
            </a:lnSpc>
            <a:spcBef>
              <a:spcPct val="0"/>
            </a:spcBef>
            <a:spcAft>
              <a:spcPct val="35000"/>
            </a:spcAft>
            <a:buNone/>
          </a:pPr>
          <a:r>
            <a:rPr kumimoji="1" lang="en-US" altLang="ja-JP" sz="1600" kern="1200" dirty="0">
              <a:latin typeface="メイリオ" panose="020B0604030504040204" pitchFamily="50" charset="-128"/>
              <a:ea typeface="メイリオ" panose="020B0604030504040204" pitchFamily="50" charset="-128"/>
            </a:rPr>
            <a:t>4</a:t>
          </a:r>
          <a:r>
            <a:rPr kumimoji="1" lang="ja-JP" altLang="en-US" sz="1600" kern="1200" dirty="0">
              <a:latin typeface="メイリオ" panose="020B0604030504040204" pitchFamily="50" charset="-128"/>
              <a:ea typeface="メイリオ" panose="020B0604030504040204" pitchFamily="50" charset="-128"/>
            </a:rPr>
            <a:t>　介護支援プランに沿って「介護休業の取得・職場復帰」</a:t>
          </a:r>
          <a:endParaRPr kumimoji="1" lang="en-US" altLang="ja-JP" sz="1600" kern="1200" dirty="0">
            <a:latin typeface="メイリオ" panose="020B0604030504040204" pitchFamily="50" charset="-128"/>
            <a:ea typeface="メイリオ" panose="020B0604030504040204" pitchFamily="50" charset="-128"/>
          </a:endParaRPr>
        </a:p>
        <a:p>
          <a:pPr marL="0" lvl="0" indent="0" algn="l" defTabSz="711200">
            <a:lnSpc>
              <a:spcPct val="50000"/>
            </a:lnSpc>
            <a:spcBef>
              <a:spcPct val="0"/>
            </a:spcBef>
            <a:spcAft>
              <a:spcPct val="35000"/>
            </a:spcAft>
            <a:buNone/>
          </a:pPr>
          <a:r>
            <a:rPr kumimoji="1" lang="en-US" altLang="ja-JP" sz="1600" kern="1200" dirty="0">
              <a:latin typeface="メイリオ" panose="020B0604030504040204" pitchFamily="50" charset="-128"/>
              <a:ea typeface="メイリオ" panose="020B0604030504040204" pitchFamily="50" charset="-128"/>
            </a:rPr>
            <a:t>     </a:t>
          </a:r>
          <a:r>
            <a:rPr kumimoji="1" lang="ja-JP" altLang="en-US" sz="1600" kern="1200" dirty="0">
              <a:latin typeface="メイリオ" panose="020B0604030504040204" pitchFamily="50" charset="-128"/>
              <a:ea typeface="メイリオ" panose="020B0604030504040204" pitchFamily="50" charset="-128"/>
            </a:rPr>
            <a:t>または「仕事と介護の両立のための介護制度の利用」</a:t>
          </a:r>
        </a:p>
      </dsp:txBody>
      <dsp:txXfrm>
        <a:off x="266398" y="2049918"/>
        <a:ext cx="7849203" cy="8066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0.13703</cdr:y>
    </cdr:to>
    <cdr:sp macro="" textlink="">
      <cdr:nvSpPr>
        <cdr:cNvPr id="2" name="コンテンツ プレースホルダー 2"/>
        <cdr:cNvSpPr>
          <a:spLocks xmlns:a="http://schemas.openxmlformats.org/drawingml/2006/main"/>
        </cdr:cNvSpPr>
      </cdr:nvSpPr>
      <cdr:spPr bwMode="auto">
        <a:xfrm xmlns:a="http://schemas.openxmlformats.org/drawingml/2006/main">
          <a:off x="-6561357" y="-1752600"/>
          <a:ext cx="5374611" cy="5032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defPPr>
            <a:defRPr lang="ja-JP"/>
          </a:defPPr>
          <a:lvl1pPr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1pPr>
          <a:lvl2pPr marL="4572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2pPr>
          <a:lvl3pPr marL="9144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3pPr>
          <a:lvl4pPr marL="13716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4pPr>
          <a:lvl5pPr marL="1828800" algn="l" rtl="0" fontAlgn="base">
            <a:spcBef>
              <a:spcPct val="0"/>
            </a:spcBef>
            <a:spcAft>
              <a:spcPct val="0"/>
            </a:spcAft>
            <a:defRPr kumimoji="1" sz="2100" kern="1200">
              <a:solidFill>
                <a:schemeClr val="tx1"/>
              </a:solidFill>
              <a:latin typeface="Verdana" pitchFamily="34" charset="0"/>
              <a:ea typeface="Meiryo UI" pitchFamily="50" charset="-128"/>
              <a:cs typeface="Meiryo UI" pitchFamily="50" charset="-128"/>
            </a:defRPr>
          </a:lvl5pPr>
          <a:lvl6pPr marL="22860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6pPr>
          <a:lvl7pPr marL="27432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7pPr>
          <a:lvl8pPr marL="32004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8pPr>
          <a:lvl9pPr marL="3657600" algn="l" defTabSz="914400" rtl="0" eaLnBrk="1" latinLnBrk="0" hangingPunct="1">
            <a:defRPr kumimoji="1" sz="2100" kern="1200">
              <a:solidFill>
                <a:schemeClr val="tx1"/>
              </a:solidFill>
              <a:latin typeface="Verdana" pitchFamily="34" charset="0"/>
              <a:ea typeface="Meiryo UI" pitchFamily="50" charset="-128"/>
              <a:cs typeface="Meiryo UI" pitchFamily="50" charset="-128"/>
            </a:defRPr>
          </a:lvl9pPr>
        </a:lstStyle>
        <a:p xmlns:a="http://schemas.openxmlformats.org/drawingml/2006/main">
          <a:pPr marL="228600" indent="-228600" eaLnBrk="0" hangingPunct="0">
            <a:spcBef>
              <a:spcPts val="700"/>
            </a:spcBef>
            <a:buClr>
              <a:schemeClr val="accent2"/>
            </a:buClr>
            <a:buSzPct val="60000"/>
          </a:pPr>
          <a:r>
            <a:rPr lang="ja-JP" altLang="en-US" sz="1800" dirty="0">
              <a:solidFill>
                <a:schemeClr val="tx1"/>
              </a:solidFill>
              <a:latin typeface="Meiryo UI" pitchFamily="50" charset="-128"/>
            </a:rPr>
            <a:t>■年齢階級別雇用者に占める介護者の割合　</a:t>
          </a:r>
          <a:endParaRPr lang="ja-JP" altLang="en-US" sz="1400" dirty="0">
            <a:solidFill>
              <a:schemeClr val="tx1"/>
            </a:solidFill>
            <a:latin typeface="Meiryo UI"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0.78397</cdr:x>
      <cdr:y>0.86924</cdr:y>
    </cdr:from>
    <cdr:to>
      <cdr:x>0.80212</cdr:x>
      <cdr:y>0.91064</cdr:y>
    </cdr:to>
    <cdr:cxnSp macro="">
      <cdr:nvCxnSpPr>
        <cdr:cNvPr id="3" name="直線コネクタ 2">
          <a:extLst xmlns:a="http://schemas.openxmlformats.org/drawingml/2006/main">
            <a:ext uri="{FF2B5EF4-FFF2-40B4-BE49-F238E27FC236}">
              <a16:creationId xmlns:a16="http://schemas.microsoft.com/office/drawing/2014/main" id="{E0C531E6-5F90-C25A-66C6-B113C28A0200}"/>
            </a:ext>
          </a:extLst>
        </cdr:cNvPr>
        <cdr:cNvCxnSpPr/>
      </cdr:nvCxnSpPr>
      <cdr:spPr>
        <a:xfrm xmlns:a="http://schemas.openxmlformats.org/drawingml/2006/main" flipH="1">
          <a:off x="5484440" y="2933700"/>
          <a:ext cx="127000" cy="139700"/>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0.83184</cdr:x>
      <cdr:y>0.84578</cdr:y>
    </cdr:from>
    <cdr:to>
      <cdr:x>0.83725</cdr:x>
      <cdr:y>0.90034</cdr:y>
    </cdr:to>
    <cdr:cxnSp macro="">
      <cdr:nvCxnSpPr>
        <cdr:cNvPr id="4" name="直線コネクタ 3">
          <a:extLst xmlns:a="http://schemas.openxmlformats.org/drawingml/2006/main">
            <a:ext uri="{FF2B5EF4-FFF2-40B4-BE49-F238E27FC236}">
              <a16:creationId xmlns:a16="http://schemas.microsoft.com/office/drawing/2014/main" id="{A469B952-919E-8DBF-A113-1C81BFC26F63}"/>
            </a:ext>
          </a:extLst>
        </cdr:cNvPr>
        <cdr:cNvCxnSpPr/>
      </cdr:nvCxnSpPr>
      <cdr:spPr>
        <a:xfrm xmlns:a="http://schemas.openxmlformats.org/drawingml/2006/main">
          <a:off x="5545906" y="2146835"/>
          <a:ext cx="36070" cy="138499"/>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85559" cy="502675"/>
          </a:xfrm>
          <a:prstGeom prst="rect">
            <a:avLst/>
          </a:prstGeom>
        </p:spPr>
        <p:txBody>
          <a:bodyPr vert="horz" lIns="93122" tIns="46561" rIns="93122" bIns="46561"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902597" y="1"/>
            <a:ext cx="2985559" cy="502675"/>
          </a:xfrm>
          <a:prstGeom prst="rect">
            <a:avLst/>
          </a:prstGeom>
        </p:spPr>
        <p:txBody>
          <a:bodyPr vert="horz" lIns="93122" tIns="46561" rIns="93122" bIns="46561" rtlCol="0"/>
          <a:lstStyle>
            <a:lvl1pPr algn="r" latinLnBrk="0">
              <a:defRPr kumimoji="1" lang="ja-JP" sz="1200"/>
            </a:lvl1pPr>
          </a:lstStyle>
          <a:p>
            <a:fld id="{03A45BA1-980A-4507-BE5A-5C1E7C2FFD8F}" type="datetimeFigureOut">
              <a:rPr kumimoji="1" lang="en-US" altLang="ja-JP"/>
              <a:t>2/20/2024</a:t>
            </a:fld>
            <a:endParaRPr kumimoji="1" lang="ja-JP"/>
          </a:p>
        </p:txBody>
      </p:sp>
      <p:sp>
        <p:nvSpPr>
          <p:cNvPr id="4" name="フッター プレースホルダー 3"/>
          <p:cNvSpPr>
            <a:spLocks noGrp="1"/>
          </p:cNvSpPr>
          <p:nvPr>
            <p:ph type="ftr" sz="quarter" idx="2"/>
          </p:nvPr>
        </p:nvSpPr>
        <p:spPr>
          <a:xfrm>
            <a:off x="0" y="9516040"/>
            <a:ext cx="2985559" cy="502674"/>
          </a:xfrm>
          <a:prstGeom prst="rect">
            <a:avLst/>
          </a:prstGeom>
        </p:spPr>
        <p:txBody>
          <a:bodyPr vert="horz" lIns="93122" tIns="46561" rIns="93122" bIns="46561"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902597" y="9516040"/>
            <a:ext cx="2985559" cy="502674"/>
          </a:xfrm>
          <a:prstGeom prst="rect">
            <a:avLst/>
          </a:prstGeom>
        </p:spPr>
        <p:txBody>
          <a:bodyPr vert="horz" lIns="93122" tIns="46561" rIns="93122" bIns="46561" rtlCol="0" anchor="b"/>
          <a:lstStyle>
            <a:lvl1pPr algn="r" latinLnBrk="0">
              <a:defRPr kumimoji="1" lang="ja-JP" sz="1200"/>
            </a:lvl1pPr>
          </a:lstStyle>
          <a:p>
            <a:fld id="{57E03411-58E2-43FD-AE1D-AD77DFF8CB20}" type="slidenum">
              <a:rPr kumimoji="1" lang="ja-JP"/>
              <a:t>‹#›</a:t>
            </a:fld>
            <a:endParaRPr kumimoji="1" lang="ja-JP"/>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85559" cy="502675"/>
          </a:xfrm>
          <a:prstGeom prst="rect">
            <a:avLst/>
          </a:prstGeom>
        </p:spPr>
        <p:txBody>
          <a:bodyPr vert="horz" lIns="93122" tIns="46561" rIns="93122" bIns="46561"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902597" y="1"/>
            <a:ext cx="2985559" cy="502675"/>
          </a:xfrm>
          <a:prstGeom prst="rect">
            <a:avLst/>
          </a:prstGeom>
        </p:spPr>
        <p:txBody>
          <a:bodyPr vert="horz" lIns="93122" tIns="46561" rIns="93122" bIns="46561" rtlCol="0"/>
          <a:lstStyle>
            <a:lvl1pPr algn="r" latinLnBrk="0">
              <a:defRPr kumimoji="1" lang="ja-JP" sz="1200"/>
            </a:lvl1pPr>
          </a:lstStyle>
          <a:p>
            <a:fld id="{85A3416D-7FED-43BC-AA7C-D92DBA01ED64}" type="datetimeFigureOut">
              <a:t>2024/2/20</a:t>
            </a:fld>
            <a:endParaRPr kumimoji="1" lang="ja-JP"/>
          </a:p>
        </p:txBody>
      </p:sp>
      <p:sp>
        <p:nvSpPr>
          <p:cNvPr id="4" name="スライド イメージ プレースホルダー 3"/>
          <p:cNvSpPr>
            <a:spLocks noGrp="1" noRot="1" noChangeAspect="1"/>
          </p:cNvSpPr>
          <p:nvPr>
            <p:ph type="sldImg" idx="2"/>
          </p:nvPr>
        </p:nvSpPr>
        <p:spPr>
          <a:xfrm>
            <a:off x="441325" y="1252538"/>
            <a:ext cx="6007100" cy="3379787"/>
          </a:xfrm>
          <a:prstGeom prst="rect">
            <a:avLst/>
          </a:prstGeom>
          <a:noFill/>
          <a:ln w="12700">
            <a:solidFill>
              <a:prstClr val="black"/>
            </a:solidFill>
          </a:ln>
        </p:spPr>
        <p:txBody>
          <a:bodyPr vert="horz" lIns="93122" tIns="46561" rIns="93122" bIns="46561" rtlCol="0" anchor="ctr"/>
          <a:lstStyle/>
          <a:p>
            <a:endParaRPr kumimoji="1" lang="ja-JP"/>
          </a:p>
        </p:txBody>
      </p:sp>
      <p:sp>
        <p:nvSpPr>
          <p:cNvPr id="5" name="ノート プレースホルダー 4"/>
          <p:cNvSpPr>
            <a:spLocks noGrp="1"/>
          </p:cNvSpPr>
          <p:nvPr>
            <p:ph type="body" sz="quarter" idx="3"/>
          </p:nvPr>
        </p:nvSpPr>
        <p:spPr>
          <a:xfrm>
            <a:off x="688976" y="4821506"/>
            <a:ext cx="5511800" cy="3944869"/>
          </a:xfrm>
          <a:prstGeom prst="rect">
            <a:avLst/>
          </a:prstGeom>
        </p:spPr>
        <p:txBody>
          <a:bodyPr vert="horz" lIns="93122" tIns="46561" rIns="93122" bIns="46561"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9516040"/>
            <a:ext cx="2985559" cy="502674"/>
          </a:xfrm>
          <a:prstGeom prst="rect">
            <a:avLst/>
          </a:prstGeom>
        </p:spPr>
        <p:txBody>
          <a:bodyPr vert="horz" lIns="93122" tIns="46561" rIns="93122" bIns="46561"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902597" y="9516040"/>
            <a:ext cx="2985559" cy="502674"/>
          </a:xfrm>
          <a:prstGeom prst="rect">
            <a:avLst/>
          </a:prstGeom>
        </p:spPr>
        <p:txBody>
          <a:bodyPr vert="horz" lIns="93122" tIns="46561" rIns="93122" bIns="46561" rtlCol="0" anchor="b"/>
          <a:lstStyle>
            <a:lvl1pPr algn="r" latinLnBrk="0">
              <a:defRPr kumimoji="1" lang="ja-JP" sz="1200"/>
            </a:lvl1pPr>
          </a:lstStyle>
          <a:p>
            <a:fld id="{C8DC57A8-AE18-4654-B6AF-04B3577165BE}" type="slidenum">
              <a:t>‹#›</a:t>
            </a:fld>
            <a:endParaRPr kumimoji="1" lang="ja-JP"/>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65611" y="1752600"/>
            <a:ext cx="6858002" cy="1828800"/>
          </a:xfrm>
        </p:spPr>
        <p:txBody>
          <a:bodyPr anchor="b">
            <a:normAutofit/>
          </a:bodyPr>
          <a:lstStyle>
            <a:lvl1pPr algn="l" latinLnBrk="0">
              <a:defRPr kumimoji="1" lang="ja-JP" sz="4800"/>
            </a:lvl1pPr>
          </a:lstStyle>
          <a:p>
            <a:r>
              <a:rPr kumimoji="1" lang="ja-JP" altLang="en-US"/>
              <a:t>マスター タイトルの書式設定</a:t>
            </a:r>
            <a:endParaRPr kumimoji="1" lang="ja-JP" dirty="0"/>
          </a:p>
        </p:txBody>
      </p:sp>
      <p:sp>
        <p:nvSpPr>
          <p:cNvPr id="3" name="サブタイトル 2"/>
          <p:cNvSpPr>
            <a:spLocks noGrp="1"/>
          </p:cNvSpPr>
          <p:nvPr>
            <p:ph type="subTitle" idx="1"/>
          </p:nvPr>
        </p:nvSpPr>
        <p:spPr>
          <a:xfrm>
            <a:off x="4265610" y="3733800"/>
            <a:ext cx="6858002" cy="914400"/>
          </a:xfrm>
        </p:spPr>
        <p:txBody>
          <a:bodyPr>
            <a:normAutofit/>
          </a:bodyPr>
          <a:lstStyle>
            <a:lvl1pPr marL="0" indent="0" algn="l" latinLnBrk="0">
              <a:spcBef>
                <a:spcPts val="0"/>
              </a:spcBef>
              <a:buNone/>
              <a:defRPr kumimoji="1" lang="ja-JP" sz="2000"/>
            </a:lvl1pPr>
            <a:lvl2pPr marL="457200" indent="0" algn="ctr" latinLnBrk="0">
              <a:buNone/>
              <a:defRPr kumimoji="1" lang="ja-JP" sz="2000"/>
            </a:lvl2pPr>
            <a:lvl3pPr marL="914400" indent="0" algn="ctr" latinLnBrk="0">
              <a:buNone/>
              <a:defRPr kumimoji="1" lang="ja-JP" sz="1800"/>
            </a:lvl3pPr>
            <a:lvl4pPr marL="1371600" indent="0" algn="ctr" latinLnBrk="0">
              <a:buNone/>
              <a:defRPr kumimoji="1" lang="ja-JP" sz="1600"/>
            </a:lvl4pPr>
            <a:lvl5pPr marL="1828800" indent="0" algn="ctr" latinLnBrk="0">
              <a:buNone/>
              <a:defRPr kumimoji="1" lang="ja-JP" sz="1600"/>
            </a:lvl5pPr>
            <a:lvl6pPr marL="2286000" indent="0" algn="ctr" latinLnBrk="0">
              <a:buNone/>
              <a:defRPr kumimoji="1" lang="ja-JP" sz="1600"/>
            </a:lvl6pPr>
            <a:lvl7pPr marL="2743200" indent="0" algn="ctr" latinLnBrk="0">
              <a:buNone/>
              <a:defRPr kumimoji="1" lang="ja-JP" sz="1600"/>
            </a:lvl7pPr>
            <a:lvl8pPr marL="3200400" indent="0" algn="ctr" latinLnBrk="0">
              <a:buNone/>
              <a:defRPr kumimoji="1" lang="ja-JP" sz="1600"/>
            </a:lvl8pPr>
            <a:lvl9pPr marL="3657600" indent="0" algn="ctr" latinLnBrk="0">
              <a:buNone/>
              <a:defRPr kumimoji="1" lang="ja-JP" sz="1600"/>
            </a:lvl9pPr>
          </a:lstStyle>
          <a:p>
            <a:r>
              <a:rPr kumimoji="1" lang="ja-JP" altLang="en-US"/>
              <a:t>マスター サブタイトルの書式設定</a:t>
            </a:r>
            <a:endParaRPr kumimoji="1" lang="ja-JP"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つの画像とキャプション">
    <p:spTree>
      <p:nvGrpSpPr>
        <p:cNvPr id="1" name=""/>
        <p:cNvGrpSpPr/>
        <p:nvPr/>
      </p:nvGrpSpPr>
      <p:grpSpPr>
        <a:xfrm>
          <a:off x="0" y="0"/>
          <a:ext cx="0" cy="0"/>
          <a:chOff x="0" y="0"/>
          <a:chExt cx="0" cy="0"/>
        </a:xfrm>
      </p:grpSpPr>
      <p:sp>
        <p:nvSpPr>
          <p:cNvPr id="6" name="日付プレースホルダー 5"/>
          <p:cNvSpPr>
            <a:spLocks noGrp="1"/>
          </p:cNvSpPr>
          <p:nvPr>
            <p:ph type="dt" sz="half" idx="10"/>
          </p:nvPr>
        </p:nvSpPr>
        <p:spPr/>
        <p:txBody>
          <a:bodyPr/>
          <a:lstStyle/>
          <a:p>
            <a:fld id="{4CF99945-0A15-4715-AB6C-F5E56CF20F70}" type="datetimeFigureOut">
              <a:pPr/>
              <a:t>2024/2/20</a:t>
            </a:fld>
            <a:endParaRPr kumimoji="1" lang="ja-JP"/>
          </a:p>
        </p:txBody>
      </p:sp>
      <p:sp>
        <p:nvSpPr>
          <p:cNvPr id="7" name="フッター プレースホルダー 6"/>
          <p:cNvSpPr>
            <a:spLocks noGrp="1"/>
          </p:cNvSpPr>
          <p:nvPr>
            <p:ph type="ftr" sz="quarter" idx="11"/>
          </p:nvPr>
        </p:nvSpPr>
        <p:spPr/>
        <p:txBody>
          <a:bodyPr/>
          <a:lstStyle/>
          <a:p>
            <a:endParaRPr kumimoji="1" lang="ja-JP"/>
          </a:p>
        </p:txBody>
      </p:sp>
      <p:sp>
        <p:nvSpPr>
          <p:cNvPr id="8" name="スライド番号プレースホルダー 7"/>
          <p:cNvSpPr>
            <a:spLocks noGrp="1"/>
          </p:cNvSpPr>
          <p:nvPr>
            <p:ph type="sldNum" sz="quarter" idx="12"/>
          </p:nvPr>
        </p:nvSpPr>
        <p:spPr/>
        <p:txBody>
          <a:bodyPr/>
          <a:lstStyle/>
          <a:p>
            <a:fld id="{022B156B-59AE-415F-B24B-8756D48BB977}" type="slidenum">
              <a:pPr/>
              <a:t>‹#›</a:t>
            </a:fld>
            <a:endParaRPr kumimoji="1" lang="ja-JP"/>
          </a:p>
        </p:txBody>
      </p:sp>
      <p:grpSp>
        <p:nvGrpSpPr>
          <p:cNvPr id="84" name="グループ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97" name="画像プレースホルダー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latinLnBrk="0">
              <a:buNone/>
              <a:defRPr kumimoji="1" lang="ja-JP"/>
            </a:lvl1pPr>
          </a:lstStyle>
          <a:p>
            <a:r>
              <a:rPr kumimoji="1" lang="ja-JP" altLang="en-US"/>
              <a:t>図を追加</a:t>
            </a:r>
            <a:endParaRPr kumimoji="1" lang="ja-JP"/>
          </a:p>
        </p:txBody>
      </p:sp>
      <p:grpSp>
        <p:nvGrpSpPr>
          <p:cNvPr id="98" name="グループ 97"/>
          <p:cNvGrpSpPr/>
          <p:nvPr/>
        </p:nvGrpSpPr>
        <p:grpSpPr>
          <a:xfrm>
            <a:off x="5322489" y="319177"/>
            <a:ext cx="3389607" cy="2710838"/>
            <a:chOff x="895350" y="3313113"/>
            <a:chExt cx="3613151" cy="2790825"/>
          </a:xfrm>
          <a:solidFill>
            <a:schemeClr val="tx1">
              <a:lumMod val="50000"/>
            </a:schemeClr>
          </a:solidFill>
        </p:grpSpPr>
        <p:sp>
          <p:nvSpPr>
            <p:cNvPr id="99"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0"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1"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2"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3"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4"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5"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6"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7"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8"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9"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0"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111" name="画像プレースホルダー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latinLnBrk="0">
              <a:buNone/>
              <a:defRPr kumimoji="1" lang="ja-JP"/>
            </a:lvl1pPr>
          </a:lstStyle>
          <a:p>
            <a:r>
              <a:rPr kumimoji="1" lang="ja-JP" altLang="en-US"/>
              <a:t>図を追加</a:t>
            </a:r>
            <a:endParaRPr kumimoji="1" lang="ja-JP"/>
          </a:p>
        </p:txBody>
      </p:sp>
      <p:grpSp>
        <p:nvGrpSpPr>
          <p:cNvPr id="112" name="グループ 111"/>
          <p:cNvGrpSpPr/>
          <p:nvPr/>
        </p:nvGrpSpPr>
        <p:grpSpPr>
          <a:xfrm>
            <a:off x="5322489" y="3436140"/>
            <a:ext cx="3389607" cy="2710838"/>
            <a:chOff x="895350" y="3313113"/>
            <a:chExt cx="3613151" cy="2790825"/>
          </a:xfrm>
          <a:solidFill>
            <a:schemeClr val="tx1">
              <a:lumMod val="50000"/>
            </a:schemeClr>
          </a:solidFill>
        </p:grpSpPr>
        <p:sp>
          <p:nvSpPr>
            <p:cNvPr id="11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125" name="画像プレースホルダー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latinLnBrk="0">
              <a:buNone/>
              <a:defRPr kumimoji="1" lang="ja-JP"/>
            </a:lvl1pPr>
          </a:lstStyle>
          <a:p>
            <a:r>
              <a:rPr kumimoji="1" lang="ja-JP" altLang="en-US"/>
              <a:t>図を追加</a:t>
            </a:r>
            <a:endParaRPr kumimoji="1" lang="ja-JP"/>
          </a:p>
        </p:txBody>
      </p:sp>
      <p:sp>
        <p:nvSpPr>
          <p:cNvPr id="126" name="テキスト プレースホルダー 3"/>
          <p:cNvSpPr>
            <a:spLocks noGrp="1"/>
          </p:cNvSpPr>
          <p:nvPr>
            <p:ph type="body" sz="half" idx="21"/>
          </p:nvPr>
        </p:nvSpPr>
        <p:spPr>
          <a:xfrm>
            <a:off x="9066214" y="2048893"/>
            <a:ext cx="2286000" cy="2514599"/>
          </a:xfrm>
        </p:spPr>
        <p:txBody>
          <a:bodyPr anchor="ctr">
            <a:normAutofit/>
          </a:bodyPr>
          <a:lstStyle>
            <a:lvl1pPr marL="0" indent="0" latinLnBrk="0">
              <a:spcBef>
                <a:spcPts val="16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a:t>マスター テキストの書式設定</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11732" y="1330347"/>
            <a:ext cx="3840480" cy="2103120"/>
          </a:xfrm>
        </p:spPr>
        <p:txBody>
          <a:bodyPr anchor="b">
            <a:normAutofit/>
          </a:bodyPr>
          <a:lstStyle>
            <a:lvl1pPr latinLnBrk="0">
              <a:defRPr kumimoji="1" lang="ja-JP" sz="3600"/>
            </a:lvl1pPr>
          </a:lstStyle>
          <a:p>
            <a:r>
              <a:rPr kumimoji="1" lang="ja-JP" altLang="en-US"/>
              <a:t>マスター タイトルの書式設定</a:t>
            </a:r>
            <a:endParaRPr kumimoji="1" lang="ja-JP" dirty="0"/>
          </a:p>
        </p:txBody>
      </p:sp>
      <p:sp>
        <p:nvSpPr>
          <p:cNvPr id="3" name="コンテンツ プレースホルダー 2"/>
          <p:cNvSpPr>
            <a:spLocks noGrp="1"/>
          </p:cNvSpPr>
          <p:nvPr>
            <p:ph idx="1"/>
          </p:nvPr>
        </p:nvSpPr>
        <p:spPr>
          <a:xfrm>
            <a:off x="836613" y="914400"/>
            <a:ext cx="6172201" cy="50292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2000"/>
            </a:lvl6pPr>
            <a:lvl7pPr latinLnBrk="0">
              <a:defRPr kumimoji="1" lang="ja-JP" sz="2000"/>
            </a:lvl7pPr>
            <a:lvl8pPr latinLnBrk="0">
              <a:defRPr kumimoji="1" lang="ja-JP" sz="2000"/>
            </a:lvl8pPr>
            <a:lvl9pPr latinLnBrk="0">
              <a:defRPr kumimoji="1" lang="ja-JP"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テキスト プレースホルダー 3"/>
          <p:cNvSpPr>
            <a:spLocks noGrp="1"/>
          </p:cNvSpPr>
          <p:nvPr>
            <p:ph type="body" sz="half" idx="2"/>
          </p:nvPr>
        </p:nvSpPr>
        <p:spPr>
          <a:xfrm>
            <a:off x="7511732" y="3555523"/>
            <a:ext cx="3840480" cy="2388077"/>
          </a:xfrm>
        </p:spPr>
        <p:txBody>
          <a:bodyPr>
            <a:normAutofit/>
          </a:bodyPr>
          <a:lstStyle>
            <a:lvl1pPr marL="0" indent="0" latinLnBrk="0">
              <a:buNone/>
              <a:defRPr kumimoji="1" lang="ja-JP" sz="18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8075611" y="6019801"/>
            <a:ext cx="1396260" cy="228600"/>
          </a:xfrm>
        </p:spPr>
        <p:txBody>
          <a:bodyPr/>
          <a:lstStyle/>
          <a:p>
            <a:fld id="{4CF99945-0A15-4715-AB6C-F5E56CF20F70}" type="datetimeFigureOut">
              <a:t>2024/2/20</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a:xfrm>
            <a:off x="1065213" y="6019801"/>
            <a:ext cx="762000" cy="228600"/>
          </a:xfrm>
        </p:spPr>
        <p:txBody>
          <a:bodyPr/>
          <a:lstStyle>
            <a:lvl1pPr algn="l" latinLnBrk="0">
              <a:defRPr kumimoji="1" lang="ja-JP"/>
            </a:lvl1pPr>
          </a:lstStyle>
          <a:p>
            <a:fld id="{022B156B-59AE-415F-B24B-8756D48BB977}" type="slidenum">
              <a:pPr/>
              <a:t>‹#›</a:t>
            </a:fld>
            <a:endParaRPr kumimoji="1" lang="ja-JP"/>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画像とキャプション">
    <p:spTree>
      <p:nvGrpSpPr>
        <p:cNvPr id="1" name=""/>
        <p:cNvGrpSpPr/>
        <p:nvPr/>
      </p:nvGrpSpPr>
      <p:grpSpPr>
        <a:xfrm>
          <a:off x="0" y="0"/>
          <a:ext cx="0" cy="0"/>
          <a:chOff x="0" y="0"/>
          <a:chExt cx="0" cy="0"/>
        </a:xfrm>
      </p:grpSpPr>
      <p:grpSp>
        <p:nvGrpSpPr>
          <p:cNvPr id="8" name="グループ 7"/>
          <p:cNvGrpSpPr/>
          <p:nvPr/>
        </p:nvGrpSpPr>
        <p:grpSpPr>
          <a:xfrm>
            <a:off x="595546" y="781398"/>
            <a:ext cx="6433398" cy="5053665"/>
            <a:chOff x="5162444" y="781398"/>
            <a:chExt cx="6433398" cy="5053665"/>
          </a:xfrm>
        </p:grpSpPr>
        <p:sp>
          <p:nvSpPr>
            <p:cNvPr id="9" name="フリーフォーム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0" name="フリーフォーム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grpSp>
          <p:nvGrpSpPr>
            <p:cNvPr id="11" name="グループ 10"/>
            <p:cNvGrpSpPr/>
            <p:nvPr/>
          </p:nvGrpSpPr>
          <p:grpSpPr>
            <a:xfrm>
              <a:off x="5814205" y="859113"/>
              <a:ext cx="5129146" cy="4880471"/>
              <a:chOff x="7856559" y="859113"/>
              <a:chExt cx="3086791" cy="4880471"/>
            </a:xfrm>
          </p:grpSpPr>
          <p:sp>
            <p:nvSpPr>
              <p:cNvPr id="20" name="フリーフォーム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21" name="フリーフォーム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12" name="フリーフォーム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3" name="フリーフォーム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4" name="フリーフォーム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5" name="フリーフォーム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6" name="フリーフォーム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7" name="フリーフォーム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8" name="フリーフォーム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sp>
          <p:nvSpPr>
            <p:cNvPr id="19" name="フリーフォーム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2" name="タイトル 1"/>
          <p:cNvSpPr>
            <a:spLocks noGrp="1"/>
          </p:cNvSpPr>
          <p:nvPr>
            <p:ph type="title"/>
          </p:nvPr>
        </p:nvSpPr>
        <p:spPr>
          <a:xfrm>
            <a:off x="7492891" y="1330347"/>
            <a:ext cx="3840480" cy="2103120"/>
          </a:xfrm>
        </p:spPr>
        <p:txBody>
          <a:bodyPr anchor="b">
            <a:normAutofit/>
          </a:bodyPr>
          <a:lstStyle>
            <a:lvl1pPr latinLnBrk="0">
              <a:defRPr kumimoji="1" lang="ja-JP" sz="3600"/>
            </a:lvl1pPr>
          </a:lstStyle>
          <a:p>
            <a:r>
              <a:rPr kumimoji="1" lang="ja-JP" altLang="en-US"/>
              <a:t>マスター タイトルの書式設定</a:t>
            </a:r>
            <a:endParaRPr kumimoji="1" lang="ja-JP" dirty="0"/>
          </a:p>
        </p:txBody>
      </p:sp>
      <p:sp>
        <p:nvSpPr>
          <p:cNvPr id="3" name="画像プレースホルダー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latinLnBrk="0">
              <a:buNone/>
              <a:defRPr kumimoji="1" lang="ja-JP" sz="32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a:t>図を追加</a:t>
            </a:r>
            <a:endParaRPr kumimoji="1" lang="ja-JP"/>
          </a:p>
        </p:txBody>
      </p:sp>
      <p:sp>
        <p:nvSpPr>
          <p:cNvPr id="4" name="テキスト プレースホルダー 3"/>
          <p:cNvSpPr>
            <a:spLocks noGrp="1"/>
          </p:cNvSpPr>
          <p:nvPr>
            <p:ph type="body" sz="half" idx="2"/>
          </p:nvPr>
        </p:nvSpPr>
        <p:spPr>
          <a:xfrm>
            <a:off x="7492891" y="3555521"/>
            <a:ext cx="3840480" cy="2168517"/>
          </a:xfrm>
        </p:spPr>
        <p:txBody>
          <a:bodyPr>
            <a:normAutofit/>
          </a:bodyPr>
          <a:lstStyle>
            <a:lvl1pPr marL="0" indent="0" latinLnBrk="0">
              <a:buNone/>
              <a:defRPr kumimoji="1" lang="ja-JP" sz="18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CF99945-0A15-4715-AB6C-F5E56CF20F70}" type="datetimeFigureOut">
              <a:t>2024/2/20</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dirty="0"/>
          </a:p>
        </p:txBody>
      </p:sp>
      <p:sp>
        <p:nvSpPr>
          <p:cNvPr id="3" name="縦書きテキスト プレースホルダー 2"/>
          <p:cNvSpPr>
            <a:spLocks noGrp="1"/>
          </p:cNvSpPr>
          <p:nvPr>
            <p:ph type="body" orient="vert" idx="1"/>
          </p:nvPr>
        </p:nvSpPr>
        <p:spPr/>
        <p:txBody>
          <a:bodyPr vert="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日付プレースホルダー 3"/>
          <p:cNvSpPr>
            <a:spLocks noGrp="1"/>
          </p:cNvSpPr>
          <p:nvPr>
            <p:ph type="dt" sz="half" idx="10"/>
          </p:nvPr>
        </p:nvSpPr>
        <p:spPr/>
        <p:txBody>
          <a:bodyPr/>
          <a:lstStyle/>
          <a:p>
            <a:fld id="{4CF99945-0A15-4715-AB6C-F5E56CF20F70}" type="datetimeFigureOut">
              <a:t>2024/2/20</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24268" y="304800"/>
            <a:ext cx="1729531" cy="5676900"/>
          </a:xfrm>
        </p:spPr>
        <p:txBody>
          <a:bodyPr vert="vert"/>
          <a:lstStyle/>
          <a:p>
            <a:r>
              <a:rPr kumimoji="1" lang="ja-JP" altLang="en-US"/>
              <a:t>マスター タイトルの書式設定</a:t>
            </a:r>
            <a:endParaRPr kumimoji="1" lang="ja-JP" dirty="0"/>
          </a:p>
        </p:txBody>
      </p:sp>
      <p:sp>
        <p:nvSpPr>
          <p:cNvPr id="3" name="縦書きテキスト プレースホルダー 2"/>
          <p:cNvSpPr>
            <a:spLocks noGrp="1"/>
          </p:cNvSpPr>
          <p:nvPr>
            <p:ph type="body" orient="vert" idx="1"/>
          </p:nvPr>
        </p:nvSpPr>
        <p:spPr>
          <a:xfrm>
            <a:off x="838199" y="304800"/>
            <a:ext cx="8633671" cy="5676900"/>
          </a:xfrm>
        </p:spPr>
        <p:txBody>
          <a:bodyPr vert="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日付プレースホルダー 3"/>
          <p:cNvSpPr>
            <a:spLocks noGrp="1"/>
          </p:cNvSpPr>
          <p:nvPr>
            <p:ph type="dt" sz="half" idx="10"/>
          </p:nvPr>
        </p:nvSpPr>
        <p:spPr/>
        <p:txBody>
          <a:bodyPr/>
          <a:lstStyle/>
          <a:p>
            <a:fld id="{4CF99945-0A15-4715-AB6C-F5E56CF20F70}" type="datetimeFigureOut">
              <a:t>2024/2/20</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dirty="0"/>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日付プレースホルダー 3"/>
          <p:cNvSpPr>
            <a:spLocks noGrp="1"/>
          </p:cNvSpPr>
          <p:nvPr>
            <p:ph type="dt" sz="half" idx="10"/>
          </p:nvPr>
        </p:nvSpPr>
        <p:spPr/>
        <p:txBody>
          <a:bodyPr/>
          <a:lstStyle/>
          <a:p>
            <a:fld id="{4CF99945-0A15-4715-AB6C-F5E56CF20F70}" type="datetimeFigureOut">
              <a:t>2024/2/20</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265613" y="1828800"/>
            <a:ext cx="6858002" cy="1828800"/>
          </a:xfrm>
        </p:spPr>
        <p:txBody>
          <a:bodyPr anchor="b">
            <a:normAutofit/>
          </a:bodyPr>
          <a:lstStyle>
            <a:lvl1pPr latinLnBrk="0">
              <a:defRPr kumimoji="1" lang="ja-JP" sz="4400"/>
            </a:lvl1pPr>
          </a:lstStyle>
          <a:p>
            <a:r>
              <a:rPr kumimoji="1" lang="ja-JP" altLang="en-US"/>
              <a:t>マスター タイトルの書式設定</a:t>
            </a:r>
            <a:endParaRPr kumimoji="1" lang="ja-JP" dirty="0"/>
          </a:p>
        </p:txBody>
      </p:sp>
      <p:sp>
        <p:nvSpPr>
          <p:cNvPr id="3" name="テキスト プレースホルダー 2"/>
          <p:cNvSpPr>
            <a:spLocks noGrp="1"/>
          </p:cNvSpPr>
          <p:nvPr>
            <p:ph type="body" idx="1"/>
          </p:nvPr>
        </p:nvSpPr>
        <p:spPr>
          <a:xfrm>
            <a:off x="4265610" y="3733800"/>
            <a:ext cx="6858002" cy="914400"/>
          </a:xfrm>
        </p:spPr>
        <p:txBody>
          <a:bodyPr/>
          <a:lstStyle>
            <a:lvl1pPr marL="0" indent="0" latinLnBrk="0">
              <a:spcBef>
                <a:spcPts val="0"/>
              </a:spcBef>
              <a:buNone/>
              <a:defRPr kumimoji="1" lang="ja-JP" sz="2400">
                <a:solidFill>
                  <a:schemeClr val="tx1"/>
                </a:solidFill>
              </a:defRPr>
            </a:lvl1pPr>
            <a:lvl2pPr marL="457200" indent="0" latinLnBrk="0">
              <a:buNone/>
              <a:defRPr kumimoji="1" lang="ja-JP" sz="2000">
                <a:solidFill>
                  <a:schemeClr val="tx1">
                    <a:tint val="75000"/>
                  </a:schemeClr>
                </a:solidFill>
              </a:defRPr>
            </a:lvl2pPr>
            <a:lvl3pPr marL="914400" indent="0" latinLnBrk="0">
              <a:buNone/>
              <a:defRPr kumimoji="1" lang="ja-JP" sz="1800">
                <a:solidFill>
                  <a:schemeClr val="tx1">
                    <a:tint val="75000"/>
                  </a:schemeClr>
                </a:solidFill>
              </a:defRPr>
            </a:lvl3pPr>
            <a:lvl4pPr marL="1371600" indent="0" latinLnBrk="0">
              <a:buNone/>
              <a:defRPr kumimoji="1" lang="ja-JP" sz="1600">
                <a:solidFill>
                  <a:schemeClr val="tx1">
                    <a:tint val="75000"/>
                  </a:schemeClr>
                </a:solidFill>
              </a:defRPr>
            </a:lvl4pPr>
            <a:lvl5pPr marL="1828800" indent="0" latinLnBrk="0">
              <a:buNone/>
              <a:defRPr kumimoji="1" lang="ja-JP" sz="1600">
                <a:solidFill>
                  <a:schemeClr val="tx1">
                    <a:tint val="75000"/>
                  </a:schemeClr>
                </a:solidFill>
              </a:defRPr>
            </a:lvl5pPr>
            <a:lvl6pPr marL="2286000" indent="0" latinLnBrk="0">
              <a:buNone/>
              <a:defRPr kumimoji="1" lang="ja-JP" sz="1600">
                <a:solidFill>
                  <a:schemeClr val="tx1">
                    <a:tint val="75000"/>
                  </a:schemeClr>
                </a:solidFill>
              </a:defRPr>
            </a:lvl6pPr>
            <a:lvl7pPr marL="2743200" indent="0" latinLnBrk="0">
              <a:buNone/>
              <a:defRPr kumimoji="1" lang="ja-JP" sz="1600">
                <a:solidFill>
                  <a:schemeClr val="tx1">
                    <a:tint val="75000"/>
                  </a:schemeClr>
                </a:solidFill>
              </a:defRPr>
            </a:lvl7pPr>
            <a:lvl8pPr marL="3200400" indent="0" latinLnBrk="0">
              <a:buNone/>
              <a:defRPr kumimoji="1" lang="ja-JP" sz="1600">
                <a:solidFill>
                  <a:schemeClr val="tx1">
                    <a:tint val="75000"/>
                  </a:schemeClr>
                </a:solidFill>
              </a:defRPr>
            </a:lvl8pPr>
            <a:lvl9pPr marL="3657600" indent="0" latinLnBrk="0">
              <a:buNone/>
              <a:defRPr kumimoji="1" lang="ja-JP" sz="16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dirty="0"/>
          </a:p>
        </p:txBody>
      </p:sp>
      <p:sp>
        <p:nvSpPr>
          <p:cNvPr id="3" name="コンテンツ プレースホルダー 2"/>
          <p:cNvSpPr>
            <a:spLocks noGrp="1"/>
          </p:cNvSpPr>
          <p:nvPr>
            <p:ph sz="half" idx="1"/>
          </p:nvPr>
        </p:nvSpPr>
        <p:spPr>
          <a:xfrm>
            <a:off x="1065212" y="1825625"/>
            <a:ext cx="4954588" cy="418795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コンテンツ プレースホルダー 3"/>
          <p:cNvSpPr>
            <a:spLocks noGrp="1"/>
          </p:cNvSpPr>
          <p:nvPr>
            <p:ph sz="half" idx="2"/>
          </p:nvPr>
        </p:nvSpPr>
        <p:spPr>
          <a:xfrm>
            <a:off x="6172200" y="1825625"/>
            <a:ext cx="4951414" cy="418795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5" name="日付プレースホルダー 4"/>
          <p:cNvSpPr>
            <a:spLocks noGrp="1"/>
          </p:cNvSpPr>
          <p:nvPr>
            <p:ph type="dt" sz="half" idx="10"/>
          </p:nvPr>
        </p:nvSpPr>
        <p:spPr/>
        <p:txBody>
          <a:bodyPr/>
          <a:lstStyle/>
          <a:p>
            <a:fld id="{4CF99945-0A15-4715-AB6C-F5E56CF20F70}" type="datetimeFigureOut">
              <a:t>2024/2/20</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dirty="0"/>
          </a:p>
        </p:txBody>
      </p:sp>
      <p:sp>
        <p:nvSpPr>
          <p:cNvPr id="3" name="テキスト プレースホルダー 2"/>
          <p:cNvSpPr>
            <a:spLocks noGrp="1"/>
          </p:cNvSpPr>
          <p:nvPr>
            <p:ph type="body" idx="1"/>
          </p:nvPr>
        </p:nvSpPr>
        <p:spPr>
          <a:xfrm>
            <a:off x="1069848" y="1681163"/>
            <a:ext cx="4956048" cy="823912"/>
          </a:xfrm>
        </p:spPr>
        <p:txBody>
          <a:bodyPr anchor="b"/>
          <a:lstStyle>
            <a:lvl1pPr marL="0" indent="0" latinLnBrk="0">
              <a:spcBef>
                <a:spcPts val="0"/>
              </a:spcBef>
              <a:buNone/>
              <a:defRPr kumimoji="1" lang="ja-JP" sz="2400" b="1"/>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069848" y="2505075"/>
            <a:ext cx="4956048" cy="34766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5" name="テキスト プレースホルダー 4"/>
          <p:cNvSpPr>
            <a:spLocks noGrp="1"/>
          </p:cNvSpPr>
          <p:nvPr>
            <p:ph type="body" sz="quarter" idx="3"/>
          </p:nvPr>
        </p:nvSpPr>
        <p:spPr>
          <a:xfrm>
            <a:off x="6172200" y="1681163"/>
            <a:ext cx="4956048" cy="823912"/>
          </a:xfrm>
        </p:spPr>
        <p:txBody>
          <a:bodyPr anchor="b"/>
          <a:lstStyle>
            <a:lvl1pPr marL="0" indent="0" latinLnBrk="0">
              <a:spcBef>
                <a:spcPts val="0"/>
              </a:spcBef>
              <a:buNone/>
              <a:defRPr kumimoji="1" lang="ja-JP" sz="2400" b="1"/>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4956048" cy="34766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7" name="日付プレースホルダー 6"/>
          <p:cNvSpPr>
            <a:spLocks noGrp="1"/>
          </p:cNvSpPr>
          <p:nvPr>
            <p:ph type="dt" sz="half" idx="10"/>
          </p:nvPr>
        </p:nvSpPr>
        <p:spPr/>
        <p:txBody>
          <a:bodyPr/>
          <a:lstStyle/>
          <a:p>
            <a:fld id="{4CF99945-0A15-4715-AB6C-F5E56CF20F70}" type="datetimeFigureOut">
              <a:t>2024/2/20</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dirty="0"/>
          </a:p>
        </p:txBody>
      </p:sp>
      <p:sp>
        <p:nvSpPr>
          <p:cNvPr id="3" name="日付プレースホルダー 2"/>
          <p:cNvSpPr>
            <a:spLocks noGrp="1"/>
          </p:cNvSpPr>
          <p:nvPr>
            <p:ph type="dt" sz="half" idx="10"/>
          </p:nvPr>
        </p:nvSpPr>
        <p:spPr/>
        <p:txBody>
          <a:bodyPr/>
          <a:lstStyle/>
          <a:p>
            <a:fld id="{4CF99945-0A15-4715-AB6C-F5E56CF20F70}" type="datetimeFigureOut">
              <a:t>2024/2/20</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F99945-0A15-4715-AB6C-F5E56CF20F70}" type="datetimeFigureOut">
              <a:t>2024/2/20</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022B156B-59AE-415F-B24B-8756D48BB977}" type="slidenum">
              <a:t>‹#›</a:t>
            </a:fld>
            <a:endParaRPr kumimoji="1" lang="ja-JP"/>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つの画像とキャプション">
    <p:spTree>
      <p:nvGrpSpPr>
        <p:cNvPr id="1" name=""/>
        <p:cNvGrpSpPr/>
        <p:nvPr/>
      </p:nvGrpSpPr>
      <p:grpSpPr>
        <a:xfrm>
          <a:off x="0" y="0"/>
          <a:ext cx="0" cy="0"/>
          <a:chOff x="0" y="0"/>
          <a:chExt cx="0" cy="0"/>
        </a:xfrm>
      </p:grpSpPr>
      <p:sp>
        <p:nvSpPr>
          <p:cNvPr id="6" name="日付プレースホルダー 5"/>
          <p:cNvSpPr>
            <a:spLocks noGrp="1"/>
          </p:cNvSpPr>
          <p:nvPr>
            <p:ph type="dt" sz="half" idx="10"/>
          </p:nvPr>
        </p:nvSpPr>
        <p:spPr/>
        <p:txBody>
          <a:bodyPr/>
          <a:lstStyle/>
          <a:p>
            <a:fld id="{4CF99945-0A15-4715-AB6C-F5E56CF20F70}" type="datetimeFigureOut">
              <a:pPr/>
              <a:t>2024/2/20</a:t>
            </a:fld>
            <a:endParaRPr kumimoji="1" lang="ja-JP"/>
          </a:p>
        </p:txBody>
      </p:sp>
      <p:sp>
        <p:nvSpPr>
          <p:cNvPr id="7" name="フッター プレースホルダー 6"/>
          <p:cNvSpPr>
            <a:spLocks noGrp="1"/>
          </p:cNvSpPr>
          <p:nvPr>
            <p:ph type="ftr" sz="quarter" idx="11"/>
          </p:nvPr>
        </p:nvSpPr>
        <p:spPr/>
        <p:txBody>
          <a:bodyPr/>
          <a:lstStyle/>
          <a:p>
            <a:endParaRPr kumimoji="1" lang="ja-JP"/>
          </a:p>
        </p:txBody>
      </p:sp>
      <p:sp>
        <p:nvSpPr>
          <p:cNvPr id="8" name="スライド番号プレースホルダー 7"/>
          <p:cNvSpPr>
            <a:spLocks noGrp="1"/>
          </p:cNvSpPr>
          <p:nvPr>
            <p:ph type="sldNum" sz="quarter" idx="12"/>
          </p:nvPr>
        </p:nvSpPr>
        <p:spPr/>
        <p:txBody>
          <a:bodyPr/>
          <a:lstStyle/>
          <a:p>
            <a:fld id="{022B156B-59AE-415F-B24B-8756D48BB977}" type="slidenum">
              <a:pPr/>
              <a:t>‹#›</a:t>
            </a:fld>
            <a:endParaRPr kumimoji="1" lang="ja-JP"/>
          </a:p>
        </p:txBody>
      </p:sp>
      <p:grpSp>
        <p:nvGrpSpPr>
          <p:cNvPr id="9" name="グループ 8"/>
          <p:cNvGrpSpPr/>
          <p:nvPr/>
        </p:nvGrpSpPr>
        <p:grpSpPr>
          <a:xfrm>
            <a:off x="574431" y="724619"/>
            <a:ext cx="5318979" cy="3795623"/>
            <a:chOff x="895350" y="3313113"/>
            <a:chExt cx="3613151" cy="2790825"/>
          </a:xfrm>
          <a:solidFill>
            <a:schemeClr val="tx1">
              <a:lumMod val="50000"/>
            </a:schemeClr>
          </a:solidFill>
        </p:grpSpPr>
        <p:sp>
          <p:nvSpPr>
            <p:cNvPr id="10"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1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grpSp>
        <p:nvGrpSpPr>
          <p:cNvPr id="22" name="グループ 21"/>
          <p:cNvGrpSpPr/>
          <p:nvPr/>
        </p:nvGrpSpPr>
        <p:grpSpPr>
          <a:xfrm>
            <a:off x="6285120" y="724619"/>
            <a:ext cx="5318979" cy="3795623"/>
            <a:chOff x="895350" y="3313113"/>
            <a:chExt cx="3613151" cy="2790825"/>
          </a:xfrm>
          <a:solidFill>
            <a:schemeClr val="tx1">
              <a:lumMod val="50000"/>
            </a:schemeClr>
          </a:solidFill>
        </p:grpSpPr>
        <p:sp>
          <p:nvSpPr>
            <p:cNvPr id="2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2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3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3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3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3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3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36" name="画像プレースホルダー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latinLnBrk="0">
              <a:buNone/>
              <a:defRPr kumimoji="1" lang="ja-JP"/>
            </a:lvl1pPr>
          </a:lstStyle>
          <a:p>
            <a:r>
              <a:rPr kumimoji="1" lang="ja-JP" altLang="en-US"/>
              <a:t>図を追加</a:t>
            </a:r>
            <a:endParaRPr kumimoji="1" lang="ja-JP"/>
          </a:p>
        </p:txBody>
      </p:sp>
      <p:sp>
        <p:nvSpPr>
          <p:cNvPr id="37" name="画像プレースホルダー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latinLnBrk="0">
              <a:buNone/>
              <a:defRPr kumimoji="1" lang="ja-JP"/>
            </a:lvl1pPr>
          </a:lstStyle>
          <a:p>
            <a:r>
              <a:rPr kumimoji="1" lang="ja-JP" altLang="en-US"/>
              <a:t>図を追加</a:t>
            </a:r>
            <a:endParaRPr kumimoji="1" lang="ja-JP"/>
          </a:p>
        </p:txBody>
      </p:sp>
      <p:sp>
        <p:nvSpPr>
          <p:cNvPr id="39" name="テキスト プレースホルダー 3"/>
          <p:cNvSpPr>
            <a:spLocks noGrp="1"/>
          </p:cNvSpPr>
          <p:nvPr>
            <p:ph type="body" sz="half" idx="2"/>
          </p:nvPr>
        </p:nvSpPr>
        <p:spPr>
          <a:xfrm>
            <a:off x="1052423" y="4648200"/>
            <a:ext cx="4368980" cy="1295400"/>
          </a:xfrm>
        </p:spPr>
        <p:txBody>
          <a:bodyPr>
            <a:normAutofit/>
          </a:bodyPr>
          <a:lstStyle>
            <a:lvl1pPr marL="0" indent="0" latinLnBrk="0">
              <a:spcBef>
                <a:spcPts val="1600"/>
              </a:spcBef>
              <a:buNone/>
              <a:defRPr kumimoji="1" lang="ja-JP" sz="14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a:t>マスター テキストの書式設定</a:t>
            </a:r>
          </a:p>
        </p:txBody>
      </p:sp>
      <p:sp>
        <p:nvSpPr>
          <p:cNvPr id="40" name="テキスト プレースホルダー 3"/>
          <p:cNvSpPr>
            <a:spLocks noGrp="1"/>
          </p:cNvSpPr>
          <p:nvPr>
            <p:ph type="body" sz="half" idx="19"/>
          </p:nvPr>
        </p:nvSpPr>
        <p:spPr>
          <a:xfrm>
            <a:off x="6742908" y="4648200"/>
            <a:ext cx="4368980" cy="1295400"/>
          </a:xfrm>
        </p:spPr>
        <p:txBody>
          <a:bodyPr>
            <a:normAutofit/>
          </a:bodyPr>
          <a:lstStyle>
            <a:lvl1pPr marL="0" indent="0" latinLnBrk="0">
              <a:spcBef>
                <a:spcPts val="1600"/>
              </a:spcBef>
              <a:buNone/>
              <a:defRPr kumimoji="1" lang="ja-JP" sz="14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a:t>マスター テキストの書式設定</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つの画像とキャプション">
    <p:spTree>
      <p:nvGrpSpPr>
        <p:cNvPr id="1" name=""/>
        <p:cNvGrpSpPr/>
        <p:nvPr/>
      </p:nvGrpSpPr>
      <p:grpSpPr>
        <a:xfrm>
          <a:off x="0" y="0"/>
          <a:ext cx="0" cy="0"/>
          <a:chOff x="0" y="0"/>
          <a:chExt cx="0" cy="0"/>
        </a:xfrm>
      </p:grpSpPr>
      <p:sp>
        <p:nvSpPr>
          <p:cNvPr id="6" name="日付プレースホルダー 5"/>
          <p:cNvSpPr>
            <a:spLocks noGrp="1"/>
          </p:cNvSpPr>
          <p:nvPr>
            <p:ph type="dt" sz="half" idx="10"/>
          </p:nvPr>
        </p:nvSpPr>
        <p:spPr/>
        <p:txBody>
          <a:bodyPr/>
          <a:lstStyle/>
          <a:p>
            <a:fld id="{4CF99945-0A15-4715-AB6C-F5E56CF20F70}" type="datetimeFigureOut">
              <a:pPr/>
              <a:t>2024/2/20</a:t>
            </a:fld>
            <a:endParaRPr kumimoji="1" lang="ja-JP"/>
          </a:p>
        </p:txBody>
      </p:sp>
      <p:sp>
        <p:nvSpPr>
          <p:cNvPr id="7" name="フッター プレースホルダー 6"/>
          <p:cNvSpPr>
            <a:spLocks noGrp="1"/>
          </p:cNvSpPr>
          <p:nvPr>
            <p:ph type="ftr" sz="quarter" idx="11"/>
          </p:nvPr>
        </p:nvSpPr>
        <p:spPr/>
        <p:txBody>
          <a:bodyPr/>
          <a:lstStyle/>
          <a:p>
            <a:endParaRPr kumimoji="1" lang="ja-JP"/>
          </a:p>
        </p:txBody>
      </p:sp>
      <p:sp>
        <p:nvSpPr>
          <p:cNvPr id="8" name="スライド番号プレースホルダー 7"/>
          <p:cNvSpPr>
            <a:spLocks noGrp="1"/>
          </p:cNvSpPr>
          <p:nvPr>
            <p:ph type="sldNum" sz="quarter" idx="12"/>
          </p:nvPr>
        </p:nvSpPr>
        <p:spPr/>
        <p:txBody>
          <a:bodyPr/>
          <a:lstStyle/>
          <a:p>
            <a:fld id="{022B156B-59AE-415F-B24B-8756D48BB977}" type="slidenum">
              <a:pPr/>
              <a:t>‹#›</a:t>
            </a:fld>
            <a:endParaRPr kumimoji="1" lang="ja-JP"/>
          </a:p>
        </p:txBody>
      </p:sp>
      <p:grpSp>
        <p:nvGrpSpPr>
          <p:cNvPr id="35" name="グループ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4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grpSp>
        <p:nvGrpSpPr>
          <p:cNvPr id="52" name="グループ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5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grpSp>
        <p:nvGrpSpPr>
          <p:cNvPr id="65" name="グループ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7"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8"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69"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0"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1"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2"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3"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4"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5"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6"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sp>
          <p:nvSpPr>
            <p:cNvPr id="77"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kumimoji="1" lang="ja-JP"/>
            </a:p>
          </p:txBody>
        </p:sp>
      </p:grpSp>
      <p:sp>
        <p:nvSpPr>
          <p:cNvPr id="78" name="画像プレースホルダー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latinLnBrk="0">
              <a:buNone/>
              <a:defRPr kumimoji="1" lang="ja-JP"/>
            </a:lvl1pPr>
          </a:lstStyle>
          <a:p>
            <a:r>
              <a:rPr kumimoji="1" lang="ja-JP" altLang="en-US"/>
              <a:t>図を追加</a:t>
            </a:r>
            <a:endParaRPr kumimoji="1" lang="ja-JP"/>
          </a:p>
        </p:txBody>
      </p:sp>
      <p:sp>
        <p:nvSpPr>
          <p:cNvPr id="79" name="画像プレースホルダー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latinLnBrk="0">
              <a:buNone/>
              <a:defRPr kumimoji="1" lang="ja-JP"/>
            </a:lvl1pPr>
          </a:lstStyle>
          <a:p>
            <a:r>
              <a:rPr kumimoji="1" lang="ja-JP" altLang="en-US"/>
              <a:t>図を追加</a:t>
            </a:r>
            <a:endParaRPr kumimoji="1" lang="ja-JP"/>
          </a:p>
        </p:txBody>
      </p:sp>
      <p:sp>
        <p:nvSpPr>
          <p:cNvPr id="80" name="画像プレースホルダー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latinLnBrk="0">
              <a:buNone/>
              <a:defRPr kumimoji="1" lang="ja-JP"/>
            </a:lvl1pPr>
          </a:lstStyle>
          <a:p>
            <a:r>
              <a:rPr kumimoji="1" lang="ja-JP" altLang="en-US"/>
              <a:t>図を追加</a:t>
            </a:r>
            <a:endParaRPr kumimoji="1" lang="ja-JP"/>
          </a:p>
        </p:txBody>
      </p:sp>
      <p:sp>
        <p:nvSpPr>
          <p:cNvPr id="81" name="テキスト プレースホルダー 3"/>
          <p:cNvSpPr>
            <a:spLocks noGrp="1"/>
          </p:cNvSpPr>
          <p:nvPr>
            <p:ph type="body" sz="half" idx="2"/>
          </p:nvPr>
        </p:nvSpPr>
        <p:spPr>
          <a:xfrm>
            <a:off x="948871" y="5018002"/>
            <a:ext cx="2743200" cy="914400"/>
          </a:xfrm>
        </p:spPr>
        <p:txBody>
          <a:bodyPr>
            <a:normAutofit/>
          </a:bodyPr>
          <a:lstStyle>
            <a:lvl1pPr marL="0" indent="0" latinLnBrk="0">
              <a:spcBef>
                <a:spcPts val="16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a:t>マスター テキストの書式設定</a:t>
            </a:r>
          </a:p>
        </p:txBody>
      </p:sp>
      <p:sp>
        <p:nvSpPr>
          <p:cNvPr id="82" name="テキスト プレースホルダー 3"/>
          <p:cNvSpPr>
            <a:spLocks noGrp="1"/>
          </p:cNvSpPr>
          <p:nvPr>
            <p:ph type="body" sz="half" idx="21"/>
          </p:nvPr>
        </p:nvSpPr>
        <p:spPr>
          <a:xfrm>
            <a:off x="4707208" y="4582378"/>
            <a:ext cx="2743200" cy="914400"/>
          </a:xfrm>
        </p:spPr>
        <p:txBody>
          <a:bodyPr>
            <a:normAutofit/>
          </a:bodyPr>
          <a:lstStyle>
            <a:lvl1pPr marL="0" indent="0" latinLnBrk="0">
              <a:spcBef>
                <a:spcPts val="16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a:t>マスター テキストの書式設定</a:t>
            </a:r>
          </a:p>
        </p:txBody>
      </p:sp>
      <p:sp>
        <p:nvSpPr>
          <p:cNvPr id="83" name="テキスト プレースホルダー 3"/>
          <p:cNvSpPr>
            <a:spLocks noGrp="1"/>
          </p:cNvSpPr>
          <p:nvPr>
            <p:ph type="body" sz="half" idx="22"/>
          </p:nvPr>
        </p:nvSpPr>
        <p:spPr>
          <a:xfrm>
            <a:off x="8489705" y="5018002"/>
            <a:ext cx="2743200" cy="914400"/>
          </a:xfrm>
        </p:spPr>
        <p:txBody>
          <a:bodyPr>
            <a:normAutofit/>
          </a:bodyPr>
          <a:lstStyle>
            <a:lvl1pPr marL="0" indent="0" latinLnBrk="0">
              <a:spcBef>
                <a:spcPts val="1600"/>
              </a:spcBef>
              <a:buNone/>
              <a:defRPr kumimoji="1" lang="ja-JP" sz="1600"/>
            </a:lvl1pPr>
            <a:lvl2pPr marL="457200" indent="0" latinLnBrk="0">
              <a:buNone/>
              <a:defRPr kumimoji="1" lang="ja-JP" sz="1400"/>
            </a:lvl2pPr>
            <a:lvl3pPr marL="914400" indent="0" latinLnBrk="0">
              <a:buNone/>
              <a:defRPr kumimoji="1" lang="ja-JP" sz="1200"/>
            </a:lvl3pPr>
            <a:lvl4pPr marL="1371600" indent="0" latinLnBrk="0">
              <a:buNone/>
              <a:defRPr kumimoji="1" lang="ja-JP" sz="1000"/>
            </a:lvl4pPr>
            <a:lvl5pPr marL="1828800" indent="0" latinLnBrk="0">
              <a:buNone/>
              <a:defRPr kumimoji="1" lang="ja-JP" sz="1000"/>
            </a:lvl5pPr>
            <a:lvl6pPr marL="2286000" indent="0" latinLnBrk="0">
              <a:buNone/>
              <a:defRPr kumimoji="1" lang="ja-JP" sz="1000"/>
            </a:lvl6pPr>
            <a:lvl7pPr marL="2743200" indent="0" latinLnBrk="0">
              <a:buNone/>
              <a:defRPr kumimoji="1" lang="ja-JP" sz="1000"/>
            </a:lvl7pPr>
            <a:lvl8pPr marL="3200400" indent="0" latinLnBrk="0">
              <a:buNone/>
              <a:defRPr kumimoji="1" lang="ja-JP" sz="1000"/>
            </a:lvl8pPr>
            <a:lvl9pPr marL="3657600" indent="0" latinLnBrk="0">
              <a:buNone/>
              <a:defRPr kumimoji="1" lang="ja-JP" sz="1000"/>
            </a:lvl9pPr>
          </a:lstStyle>
          <a:p>
            <a:pPr lvl="0"/>
            <a:r>
              <a:rPr kumimoji="1" lang="ja-JP" altLang="en-US"/>
              <a:t>マスター テキストの書式設定</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kumimoji="1" lang="ja-JP"/>
              <a:t>マスター タイトルのスタイルを編集するには、ここをクリック</a:t>
            </a:r>
          </a:p>
        </p:txBody>
      </p:sp>
      <p:sp>
        <p:nvSpPr>
          <p:cNvPr id="3" name="テキスト プレースホルダー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2012/11/14</a:t>
            </a:r>
            <a:endParaRPr lang="ja-JP" altLang="en-US" dirty="0"/>
          </a:p>
        </p:txBody>
      </p:sp>
      <p:sp>
        <p:nvSpPr>
          <p:cNvPr id="5" name="フッター プレースホルダー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99718" y="876171"/>
            <a:ext cx="7821249" cy="1828800"/>
          </a:xfrm>
        </p:spPr>
        <p:txBody>
          <a:bodyPr>
            <a:noAutofit/>
          </a:bodyPr>
          <a:lstStyle/>
          <a:p>
            <a:r>
              <a:rPr kumimoji="1" lang="ja-JP" altLang="en-US" dirty="0"/>
              <a:t>仕事と介護を両立させる</a:t>
            </a:r>
            <a:br>
              <a:rPr kumimoji="1" lang="en-US" altLang="ja-JP" dirty="0"/>
            </a:br>
            <a:r>
              <a:rPr lang="ja-JP" altLang="en-US" dirty="0"/>
              <a:t>介護サポート制度支援サービス</a:t>
            </a:r>
            <a:endParaRPr kumimoji="1" lang="ja-JP" dirty="0"/>
          </a:p>
        </p:txBody>
      </p:sp>
      <p:cxnSp>
        <p:nvCxnSpPr>
          <p:cNvPr id="4" name="直線コネクタ 3"/>
          <p:cNvCxnSpPr>
            <a:cxnSpLocks/>
          </p:cNvCxnSpPr>
          <p:nvPr/>
        </p:nvCxnSpPr>
        <p:spPr>
          <a:xfrm>
            <a:off x="3565502" y="2704971"/>
            <a:ext cx="7624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931" y="4574379"/>
            <a:ext cx="3327927" cy="464866"/>
          </a:xfrm>
          <a:prstGeom prst="rect">
            <a:avLst/>
          </a:prstGeom>
        </p:spPr>
      </p:pic>
      <p:pic>
        <p:nvPicPr>
          <p:cNvPr id="8" name="図 7">
            <a:extLst>
              <a:ext uri="{FF2B5EF4-FFF2-40B4-BE49-F238E27FC236}">
                <a16:creationId xmlns:a16="http://schemas.microsoft.com/office/drawing/2014/main" id="{E9237F03-9DAE-6BAD-785B-E9E408A50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430" y="3144484"/>
            <a:ext cx="5933732" cy="1236735"/>
          </a:xfrm>
          <a:prstGeom prst="rect">
            <a:avLst/>
          </a:prstGeom>
        </p:spPr>
      </p:pic>
      <p:sp>
        <p:nvSpPr>
          <p:cNvPr id="14" name="正方形/長方形 13">
            <a:extLst>
              <a:ext uri="{FF2B5EF4-FFF2-40B4-BE49-F238E27FC236}">
                <a16:creationId xmlns:a16="http://schemas.microsoft.com/office/drawing/2014/main" id="{911C130B-7DCF-F24B-9D0F-F87D5CEC1681}"/>
              </a:ext>
            </a:extLst>
          </p:cNvPr>
          <p:cNvSpPr/>
          <p:nvPr/>
        </p:nvSpPr>
        <p:spPr>
          <a:xfrm>
            <a:off x="7657274" y="4743036"/>
            <a:ext cx="802567" cy="217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2"/>
                </a:solidFill>
                <a:latin typeface="HGP明朝E" panose="02020900000000000000" pitchFamily="18" charset="-128"/>
                <a:ea typeface="HGP明朝E" panose="02020900000000000000" pitchFamily="18" charset="-128"/>
              </a:rPr>
              <a:t>監修</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6613" y="2121408"/>
            <a:ext cx="6172201" cy="3822191"/>
          </a:xfrm>
        </p:spPr>
        <p:txBody>
          <a:bodyPr/>
          <a:lstStyle/>
          <a:p>
            <a:pPr marL="0" indent="0">
              <a:buNone/>
            </a:pPr>
            <a:r>
              <a:rPr lang="ja-JP" altLang="en-US" dirty="0"/>
              <a:t>会員企業の従業員の方々が家族の介護により就業環境を制限される場合でも、安心して仕事に取組み充実した生活が送れるよう、ワーク・ライフ・バランスに配慮し、職業生活と家庭生活の充実及び向上を目指します。</a:t>
            </a:r>
            <a:endParaRPr kumimoji="1" lang="ja-JP" altLang="en-US" dirty="0"/>
          </a:p>
        </p:txBody>
      </p:sp>
      <p:sp>
        <p:nvSpPr>
          <p:cNvPr id="4" name="テキスト プレースホルダー 3"/>
          <p:cNvSpPr>
            <a:spLocks noGrp="1"/>
          </p:cNvSpPr>
          <p:nvPr>
            <p:ph type="body" sz="half" idx="2"/>
          </p:nvPr>
        </p:nvSpPr>
        <p:spPr>
          <a:xfrm>
            <a:off x="7511732" y="3962400"/>
            <a:ext cx="3840480" cy="1981200"/>
          </a:xfrm>
        </p:spPr>
        <p:txBody>
          <a:bodyPr/>
          <a:lstStyle/>
          <a:p>
            <a:r>
              <a:rPr kumimoji="1" lang="ja-JP" altLang="en-US" dirty="0"/>
              <a:t>配偶者・父母・祖父母・兄弟姉妹</a:t>
            </a:r>
            <a:br>
              <a:rPr kumimoji="1" lang="en-US" altLang="ja-JP" dirty="0"/>
            </a:br>
            <a:r>
              <a:rPr kumimoji="1" lang="ja-JP" altLang="en-US" dirty="0"/>
              <a:t>配偶者の父母</a:t>
            </a:r>
            <a:endParaRPr kumimoji="1" lang="en-US" altLang="ja-JP" dirty="0"/>
          </a:p>
          <a:p>
            <a:r>
              <a:rPr lang="ja-JP" altLang="en-US" dirty="0"/>
              <a:t>＜同居の有無は問いません＞</a:t>
            </a:r>
            <a:endParaRPr kumimoji="1" lang="ja-JP" altLang="en-US" dirty="0"/>
          </a:p>
        </p:txBody>
      </p:sp>
      <p:sp>
        <p:nvSpPr>
          <p:cNvPr id="5" name="タイトル 1"/>
          <p:cNvSpPr txBox="1">
            <a:spLocks/>
          </p:cNvSpPr>
          <p:nvPr/>
        </p:nvSpPr>
        <p:spPr>
          <a:xfrm>
            <a:off x="836613" y="1208427"/>
            <a:ext cx="5299012" cy="609600"/>
          </a:xfrm>
          <a:prstGeom prst="rect">
            <a:avLst/>
          </a:prstGeom>
        </p:spPr>
        <p:txBody>
          <a:bodyPr anchor="b" anchorCtr="0"/>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800" b="1" dirty="0"/>
              <a:t>介護サポート制度導入の目的</a:t>
            </a:r>
            <a:endParaRPr lang="en-US" altLang="ja-JP" sz="2800" b="1" dirty="0"/>
          </a:p>
        </p:txBody>
      </p:sp>
      <p:sp>
        <p:nvSpPr>
          <p:cNvPr id="6" name="タイトル 1"/>
          <p:cNvSpPr txBox="1">
            <a:spLocks/>
          </p:cNvSpPr>
          <p:nvPr/>
        </p:nvSpPr>
        <p:spPr>
          <a:xfrm>
            <a:off x="7418704" y="1208427"/>
            <a:ext cx="3724784" cy="609600"/>
          </a:xfrm>
          <a:prstGeom prst="rect">
            <a:avLst/>
          </a:prstGeom>
        </p:spPr>
        <p:txBody>
          <a:bodyPr anchor="b" anchorCtr="0"/>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800" b="1" dirty="0"/>
              <a:t>対象者</a:t>
            </a:r>
            <a:endParaRPr lang="en-US" altLang="ja-JP" sz="2800" b="1" dirty="0"/>
          </a:p>
        </p:txBody>
      </p:sp>
      <p:sp>
        <p:nvSpPr>
          <p:cNvPr id="8" name="コンテンツ プレースホルダー 2"/>
          <p:cNvSpPr txBox="1">
            <a:spLocks/>
          </p:cNvSpPr>
          <p:nvPr/>
        </p:nvSpPr>
        <p:spPr>
          <a:xfrm>
            <a:off x="7511732" y="2121409"/>
            <a:ext cx="3840480" cy="1121664"/>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20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20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20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20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800" dirty="0"/>
              <a:t>会員企業の全従業員と家族</a:t>
            </a:r>
          </a:p>
        </p:txBody>
      </p:sp>
      <p:sp>
        <p:nvSpPr>
          <p:cNvPr id="9" name="タイトル 1"/>
          <p:cNvSpPr txBox="1">
            <a:spLocks/>
          </p:cNvSpPr>
          <p:nvPr/>
        </p:nvSpPr>
        <p:spPr>
          <a:xfrm>
            <a:off x="7418704" y="2993136"/>
            <a:ext cx="3724784" cy="553319"/>
          </a:xfrm>
          <a:prstGeom prst="rect">
            <a:avLst/>
          </a:prstGeom>
        </p:spPr>
        <p:txBody>
          <a:bodyPr anchor="b" anchorCtr="0"/>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000" b="1" dirty="0"/>
              <a:t>対象となる家族の範囲</a:t>
            </a:r>
            <a:endParaRPr lang="en-US" altLang="ja-JP" sz="2000" b="1" dirty="0"/>
          </a:p>
        </p:txBody>
      </p:sp>
    </p:spTree>
    <p:extLst>
      <p:ext uri="{BB962C8B-B14F-4D97-AF65-F5344CB8AC3E}">
        <p14:creationId xmlns:p14="http://schemas.microsoft.com/office/powerpoint/2010/main" val="119266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81012" y="304800"/>
            <a:ext cx="10796588" cy="1036320"/>
          </a:xfrm>
          <a:prstGeom prst="rect">
            <a:avLst/>
          </a:prstGeom>
        </p:spPr>
        <p:txBody>
          <a:bodyPr anchor="b" anchorCtr="0"/>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000" dirty="0">
                <a:latin typeface="メイリオ" panose="020B0604030504040204" pitchFamily="50" charset="-128"/>
                <a:ea typeface="メイリオ" panose="020B0604030504040204" pitchFamily="50" charset="-128"/>
              </a:rPr>
              <a:t>介護サポート制度支援サービス導入までの流れ</a:t>
            </a:r>
            <a:endParaRPr lang="en-US" altLang="ja-JP" sz="3000" dirty="0">
              <a:latin typeface="メイリオ" panose="020B0604030504040204" pitchFamily="50" charset="-128"/>
              <a:ea typeface="メイリオ" panose="020B0604030504040204" pitchFamily="50" charset="-128"/>
            </a:endParaRPr>
          </a:p>
        </p:txBody>
      </p:sp>
      <p:graphicFrame>
        <p:nvGraphicFramePr>
          <p:cNvPr id="3" name="コンテンツ プレースホルダー 8"/>
          <p:cNvGraphicFramePr>
            <a:graphicFrameLocks/>
          </p:cNvGraphicFramePr>
          <p:nvPr>
            <p:extLst>
              <p:ext uri="{D42A27DB-BD31-4B8C-83A1-F6EECF244321}">
                <p14:modId xmlns:p14="http://schemas.microsoft.com/office/powerpoint/2010/main" val="1035687500"/>
              </p:ext>
            </p:extLst>
          </p:nvPr>
        </p:nvGraphicFramePr>
        <p:xfrm>
          <a:off x="620712" y="1341120"/>
          <a:ext cx="3824288" cy="5237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コンテンツ プレースホルダー 3"/>
          <p:cNvSpPr txBox="1">
            <a:spLocks/>
          </p:cNvSpPr>
          <p:nvPr/>
        </p:nvSpPr>
        <p:spPr>
          <a:xfrm>
            <a:off x="4686300" y="1438656"/>
            <a:ext cx="7137400" cy="5275581"/>
          </a:xfrm>
          <a:prstGeom prst="rect">
            <a:avLst/>
          </a:prstGeom>
          <a:solidFill>
            <a:schemeClr val="bg1">
              <a:alpha val="55000"/>
            </a:schemeClr>
          </a:solidFill>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a:spcBef>
                <a:spcPts val="600"/>
              </a:spcBef>
              <a:spcAft>
                <a:spcPts val="400"/>
              </a:spcAft>
              <a:buFont typeface="+mj-lt"/>
              <a:buAutoNum type="arabicPeriod"/>
            </a:pPr>
            <a:r>
              <a:rPr lang="ja-JP" altLang="en-US" sz="1600" dirty="0">
                <a:latin typeface="メイリオ" panose="020B0604030504040204" pitchFamily="50" charset="-128"/>
                <a:ea typeface="メイリオ" panose="020B0604030504040204" pitchFamily="50" charset="-128"/>
              </a:rPr>
              <a:t>業務提携後、個人情報取り扱いに係る協定の協議及び締結を行います。</a:t>
            </a:r>
            <a:endParaRPr lang="en-US" altLang="ja-JP" sz="1600" dirty="0">
              <a:latin typeface="メイリオ" panose="020B0604030504040204" pitchFamily="50" charset="-128"/>
              <a:ea typeface="メイリオ" panose="020B0604030504040204" pitchFamily="50" charset="-128"/>
            </a:endParaRPr>
          </a:p>
          <a:p>
            <a:pPr>
              <a:spcBef>
                <a:spcPts val="600"/>
              </a:spcBef>
              <a:spcAft>
                <a:spcPts val="400"/>
              </a:spcAft>
              <a:buFont typeface="+mj-lt"/>
              <a:buAutoNum type="arabicPeriod"/>
            </a:pPr>
            <a:r>
              <a:rPr lang="ja-JP" altLang="en-US" sz="1600" dirty="0">
                <a:latin typeface="メイリオ" panose="020B0604030504040204" pitchFamily="50" charset="-128"/>
                <a:ea typeface="メイリオ" panose="020B0604030504040204" pitchFamily="50" charset="-128"/>
              </a:rPr>
              <a:t>会員企業の全社員を対象に、介護に関するアンケートを実施し、企業が抱える介護の問題を調査します。</a:t>
            </a:r>
          </a:p>
          <a:p>
            <a:pPr>
              <a:spcBef>
                <a:spcPts val="600"/>
              </a:spcBef>
              <a:spcAft>
                <a:spcPts val="400"/>
              </a:spcAft>
              <a:buFont typeface="+mj-lt"/>
              <a:buAutoNum type="arabicPeriod"/>
            </a:pPr>
            <a:r>
              <a:rPr lang="ja-JP" altLang="en-US" sz="1600" dirty="0">
                <a:latin typeface="メイリオ" panose="020B0604030504040204" pitchFamily="50" charset="-128"/>
                <a:ea typeface="メイリオ" panose="020B0604030504040204" pitchFamily="50" charset="-128"/>
              </a:rPr>
              <a:t>アンケートを取りまとめ、会員が抱える問題を提示します。</a:t>
            </a:r>
          </a:p>
          <a:p>
            <a:pPr>
              <a:spcBef>
                <a:spcPts val="600"/>
              </a:spcBef>
              <a:spcAft>
                <a:spcPts val="400"/>
              </a:spcAft>
              <a:buFont typeface="+mj-lt"/>
              <a:buAutoNum type="arabicPeriod"/>
            </a:pPr>
            <a:r>
              <a:rPr lang="ja-JP" altLang="en-US" sz="1600" dirty="0">
                <a:latin typeface="メイリオ" panose="020B0604030504040204" pitchFamily="50" charset="-128"/>
                <a:ea typeface="メイリオ" panose="020B0604030504040204" pitchFamily="50" charset="-128"/>
              </a:rPr>
              <a:t>介護サポート制度導入にあたり、人事・労務・総務向けに研修会を行い、制度の概要をレクチャーします。</a:t>
            </a:r>
          </a:p>
          <a:p>
            <a:pPr>
              <a:spcBef>
                <a:spcPts val="600"/>
              </a:spcBef>
              <a:spcAft>
                <a:spcPts val="400"/>
              </a:spcAft>
              <a:buFont typeface="+mj-lt"/>
              <a:buAutoNum type="arabicPeriod"/>
            </a:pPr>
            <a:r>
              <a:rPr lang="ja-JP" altLang="en-US" sz="1600" dirty="0">
                <a:latin typeface="メイリオ" panose="020B0604030504040204" pitchFamily="50" charset="-128"/>
                <a:ea typeface="メイリオ" panose="020B0604030504040204" pitchFamily="50" charset="-128"/>
              </a:rPr>
              <a:t>会員企業の全社員へ介護サポート制度で利用できるサービス内容や利用方法を周知するための研修会を行います。</a:t>
            </a:r>
            <a:endParaRPr lang="en-US" altLang="ja-JP" sz="1600" dirty="0">
              <a:latin typeface="メイリオ" panose="020B0604030504040204" pitchFamily="50" charset="-128"/>
              <a:ea typeface="メイリオ" panose="020B0604030504040204" pitchFamily="50" charset="-128"/>
            </a:endParaRPr>
          </a:p>
          <a:p>
            <a:pPr>
              <a:spcBef>
                <a:spcPts val="600"/>
              </a:spcBef>
              <a:spcAft>
                <a:spcPts val="400"/>
              </a:spcAft>
              <a:buFont typeface="+mj-lt"/>
              <a:buAutoNum type="arabicPeriod"/>
            </a:pPr>
            <a:r>
              <a:rPr lang="ja-JP" altLang="en-US" sz="1600" dirty="0">
                <a:latin typeface="メイリオ" panose="020B0604030504040204" pitchFamily="50" charset="-128"/>
                <a:ea typeface="メイリオ" panose="020B0604030504040204" pitchFamily="50" charset="-128"/>
              </a:rPr>
              <a:t>介護サポート制度利用開始です。相談内容は相談シートを日本介護事業連合会が直接受け付けます。</a:t>
            </a:r>
            <a:endParaRPr lang="en-US" altLang="ja-JP" sz="1600" dirty="0">
              <a:latin typeface="メイリオ" panose="020B0604030504040204" pitchFamily="50" charset="-128"/>
              <a:ea typeface="メイリオ" panose="020B0604030504040204" pitchFamily="50" charset="-128"/>
            </a:endParaRPr>
          </a:p>
          <a:p>
            <a:pPr>
              <a:spcBef>
                <a:spcPts val="600"/>
              </a:spcBef>
              <a:spcAft>
                <a:spcPts val="400"/>
              </a:spcAft>
              <a:buFont typeface="+mj-lt"/>
              <a:buAutoNum type="arabicPeriod"/>
            </a:pPr>
            <a:r>
              <a:rPr lang="ja-JP" altLang="en-US" sz="1600" dirty="0">
                <a:latin typeface="メイリオ" panose="020B0604030504040204" pitchFamily="50" charset="-128"/>
                <a:ea typeface="メイリオ" panose="020B0604030504040204" pitchFamily="50" charset="-128"/>
              </a:rPr>
              <a:t>相談者の状況に合わせて、勤務先や自宅への訪問、弊社事業所への来訪などの方法で面談での相談を行います。</a:t>
            </a:r>
            <a:endParaRPr lang="en-US" altLang="ja-JP" sz="1600" dirty="0">
              <a:latin typeface="メイリオ" panose="020B0604030504040204" pitchFamily="50" charset="-128"/>
              <a:ea typeface="メイリオ" panose="020B0604030504040204" pitchFamily="50" charset="-128"/>
            </a:endParaRPr>
          </a:p>
          <a:p>
            <a:pPr>
              <a:spcBef>
                <a:spcPts val="600"/>
              </a:spcBef>
              <a:spcAft>
                <a:spcPts val="400"/>
              </a:spcAft>
              <a:buFont typeface="+mj-lt"/>
              <a:buAutoNum type="arabicPeriod"/>
            </a:pPr>
            <a:r>
              <a:rPr lang="ja-JP" altLang="en-US" sz="1600" dirty="0">
                <a:latin typeface="メイリオ" panose="020B0604030504040204" pitchFamily="50" charset="-128"/>
                <a:ea typeface="メイリオ" panose="020B0604030504040204" pitchFamily="50" charset="-128"/>
              </a:rPr>
              <a:t>面談の内容から介護が必要と判断した場合、介護支援プランを作成し必要となるサービスを紹介します。申請や書類作成など手続きが必要なものは手続代行も行います。</a:t>
            </a:r>
            <a:endParaRPr lang="en-US" altLang="ja-JP" sz="1600" dirty="0">
              <a:latin typeface="メイリオ" panose="020B0604030504040204" pitchFamily="50" charset="-128"/>
              <a:ea typeface="メイリオ" panose="020B0604030504040204" pitchFamily="50" charset="-128"/>
            </a:endParaRPr>
          </a:p>
          <a:p>
            <a:pPr>
              <a:spcBef>
                <a:spcPts val="600"/>
              </a:spcBef>
              <a:spcAft>
                <a:spcPts val="400"/>
              </a:spcAft>
              <a:buFont typeface="+mj-lt"/>
              <a:buAutoNum type="arabicPeriod"/>
            </a:pPr>
            <a:r>
              <a:rPr lang="ja-JP" altLang="en-US" sz="1600" dirty="0">
                <a:latin typeface="メイリオ" panose="020B0604030504040204" pitchFamily="50" charset="-128"/>
                <a:ea typeface="メイリオ" panose="020B0604030504040204" pitchFamily="50" charset="-128"/>
              </a:rPr>
              <a:t>介護支援プランをもとにした最適なサービスの利用開始です。</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849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856999" y="1430041"/>
            <a:ext cx="9686542" cy="2308324"/>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次の取組を行い、要件を満たした事業主に支給します。</a:t>
            </a:r>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仕事と介護の両立支援のための職場環境整備</a:t>
            </a:r>
          </a:p>
          <a:p>
            <a:r>
              <a:rPr lang="ja-JP" altLang="en-US" dirty="0">
                <a:latin typeface="メイリオ" panose="020B0604030504040204" pitchFamily="50" charset="-128"/>
                <a:ea typeface="メイリオ" panose="020B0604030504040204" pitchFamily="50" charset="-128"/>
              </a:rPr>
              <a:t>○　実際に介護に直面した労働者の「介護支援プラン」の作成・導入</a:t>
            </a:r>
          </a:p>
          <a:p>
            <a:r>
              <a:rPr lang="ja-JP" altLang="en-US" dirty="0">
                <a:latin typeface="メイリオ" panose="020B0604030504040204" pitchFamily="50" charset="-128"/>
                <a:ea typeface="メイリオ" panose="020B0604030504040204" pitchFamily="50" charset="-128"/>
              </a:rPr>
              <a:t>○　介護支援プランに沿って労働者の円滑な介護休業を取得・職場復帰させた場合、</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または仕事と介護の両立のための介護制度を利用させた場合</a:t>
            </a:r>
            <a:endParaRPr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他にも要件があります。</a:t>
            </a:r>
          </a:p>
        </p:txBody>
      </p:sp>
      <p:sp>
        <p:nvSpPr>
          <p:cNvPr id="23" name="正方形/長方形 22"/>
          <p:cNvSpPr/>
          <p:nvPr/>
        </p:nvSpPr>
        <p:spPr>
          <a:xfrm>
            <a:off x="630141" y="988835"/>
            <a:ext cx="3262432"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rPr>
              <a:t>■介護離職防止支援助成金</a:t>
            </a:r>
            <a:endParaRPr kumimoji="1" lang="ja-JP" altLang="en-US" sz="2400" dirty="0">
              <a:latin typeface="メイリオ" panose="020B0604030504040204" pitchFamily="50" charset="-128"/>
              <a:ea typeface="メイリオ" panose="020B0604030504040204" pitchFamily="50" charset="-128"/>
            </a:endParaRPr>
          </a:p>
        </p:txBody>
      </p:sp>
      <p:sp>
        <p:nvSpPr>
          <p:cNvPr id="24" name="タイトル 12"/>
          <p:cNvSpPr txBox="1">
            <a:spLocks/>
          </p:cNvSpPr>
          <p:nvPr/>
        </p:nvSpPr>
        <p:spPr>
          <a:xfrm>
            <a:off x="485139" y="381996"/>
            <a:ext cx="10058402" cy="596900"/>
          </a:xfrm>
          <a:prstGeom prst="rect">
            <a:avLst/>
          </a:prstGeom>
        </p:spPr>
        <p:txBody>
          <a:bodyPr/>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latin typeface="メイリオ" panose="020B0604030504040204" pitchFamily="50" charset="-128"/>
                <a:ea typeface="メイリオ" panose="020B0604030504040204" pitchFamily="50" charset="-128"/>
              </a:rPr>
              <a:t>仕事と介護両立支援制度</a:t>
            </a:r>
          </a:p>
        </p:txBody>
      </p:sp>
      <p:graphicFrame>
        <p:nvGraphicFramePr>
          <p:cNvPr id="35" name="図表 34"/>
          <p:cNvGraphicFramePr/>
          <p:nvPr>
            <p:extLst>
              <p:ext uri="{D42A27DB-BD31-4B8C-83A1-F6EECF244321}">
                <p14:modId xmlns:p14="http://schemas.microsoft.com/office/powerpoint/2010/main" val="3252033733"/>
              </p:ext>
            </p:extLst>
          </p:nvPr>
        </p:nvGraphicFramePr>
        <p:xfrm>
          <a:off x="3327400" y="3779461"/>
          <a:ext cx="8382000" cy="2883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正方形/長方形 35"/>
          <p:cNvSpPr/>
          <p:nvPr/>
        </p:nvSpPr>
        <p:spPr>
          <a:xfrm>
            <a:off x="825500" y="3779461"/>
            <a:ext cx="2628900" cy="28839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rPr>
              <a:t>取組の手順</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1308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3949700" y="1254236"/>
            <a:ext cx="7353300" cy="807436"/>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重要なポストに就く</a:t>
            </a:r>
            <a:r>
              <a:rPr kumimoji="1" lang="en-US" altLang="ja-JP" sz="1600" dirty="0">
                <a:solidFill>
                  <a:schemeClr val="tx1"/>
                </a:solidFill>
                <a:latin typeface="メイリオ" panose="020B0604030504040204" pitchFamily="50" charset="-128"/>
                <a:ea typeface="メイリオ" panose="020B0604030504040204" pitchFamily="50" charset="-128"/>
              </a:rPr>
              <a:t>40</a:t>
            </a: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50</a:t>
            </a:r>
            <a:r>
              <a:rPr kumimoji="1" lang="ja-JP" altLang="en-US" sz="1600" dirty="0">
                <a:solidFill>
                  <a:schemeClr val="tx1"/>
                </a:solidFill>
                <a:latin typeface="メイリオ" panose="020B0604030504040204" pitchFamily="50" charset="-128"/>
                <a:ea typeface="メイリオ" panose="020B0604030504040204" pitchFamily="50" charset="-128"/>
              </a:rPr>
              <a:t>代の従業員が、家族の介護の為に離職し業務に支障をきたすことを防ぎ、離職率減にもつながります。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25" name="角丸四角形 24"/>
          <p:cNvSpPr/>
          <p:nvPr/>
        </p:nvSpPr>
        <p:spPr>
          <a:xfrm>
            <a:off x="3949700" y="2175925"/>
            <a:ext cx="7353300" cy="913526"/>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04000" tIns="108000" rtlCol="0" anchor="ctr"/>
          <a:lstStyle/>
          <a:p>
            <a:r>
              <a:rPr lang="ja-JP" altLang="en-US" sz="1600" dirty="0">
                <a:solidFill>
                  <a:schemeClr val="tx1"/>
                </a:solidFill>
                <a:latin typeface="メイリオ" panose="020B0604030504040204" pitchFamily="50" charset="-128"/>
                <a:ea typeface="メイリオ" panose="020B0604030504040204" pitchFamily="50" charset="-128"/>
              </a:rPr>
              <a:t>公的な制度だけでは補えない部分まで対応できる介護サポート制度を導入することにより、福利厚生を手厚くし、勤労意欲と能率の向上につながります。</a:t>
            </a:r>
          </a:p>
        </p:txBody>
      </p:sp>
      <p:sp>
        <p:nvSpPr>
          <p:cNvPr id="26" name="角丸四角形 25"/>
          <p:cNvSpPr/>
          <p:nvPr/>
        </p:nvSpPr>
        <p:spPr>
          <a:xfrm>
            <a:off x="3949700" y="4189246"/>
            <a:ext cx="7353300" cy="73611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04000" tIns="72000" bIns="0" rtlCol="0" anchor="ctr"/>
          <a:lstStyle/>
          <a:p>
            <a:r>
              <a:rPr lang="ja-JP" altLang="en-US" sz="1600" dirty="0">
                <a:solidFill>
                  <a:schemeClr val="tx1"/>
                </a:solidFill>
                <a:latin typeface="メイリオ" panose="020B0604030504040204" pitchFamily="50" charset="-128"/>
                <a:ea typeface="メイリオ" panose="020B0604030504040204" pitchFamily="50" charset="-128"/>
              </a:rPr>
              <a:t>介護相談からサービス提供までワンストップで対応できるので、介護の知識がなく漠然とした不安を持つ方でも、安心して任せることができます。</a:t>
            </a:r>
          </a:p>
        </p:txBody>
      </p:sp>
      <p:sp>
        <p:nvSpPr>
          <p:cNvPr id="27" name="角丸四角形 26"/>
          <p:cNvSpPr/>
          <p:nvPr/>
        </p:nvSpPr>
        <p:spPr>
          <a:xfrm>
            <a:off x="3949700" y="5928041"/>
            <a:ext cx="7353300" cy="69753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04000" tIns="108000"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介護サポート制度内に介護サポート手当を設ければ、手当を受けながら仕事を続けられるので、経済面の負担が軽減されます。</a:t>
            </a:r>
            <a:endParaRPr kumimoji="1"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29" name="角丸四角形 28"/>
          <p:cNvSpPr/>
          <p:nvPr/>
        </p:nvSpPr>
        <p:spPr>
          <a:xfrm>
            <a:off x="3949700" y="5038178"/>
            <a:ext cx="7353300" cy="72362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04000" tIns="108000" rtlCol="0" anchor="ctr"/>
          <a:lstStyle/>
          <a:p>
            <a:r>
              <a:rPr lang="ja-JP" altLang="en-US" sz="1600" dirty="0">
                <a:solidFill>
                  <a:schemeClr val="tx1"/>
                </a:solidFill>
                <a:latin typeface="メイリオ" panose="020B0604030504040204" pitchFamily="50" charset="-128"/>
                <a:ea typeface="メイリオ" panose="020B0604030504040204" pitchFamily="50" charset="-128"/>
              </a:rPr>
              <a:t>最適な介護サービスを利用することで、介護の負担を軽減し、心身の健康を保ちながら無理なく続けられる介護が行えるようになります。</a:t>
            </a:r>
          </a:p>
        </p:txBody>
      </p:sp>
      <p:sp>
        <p:nvSpPr>
          <p:cNvPr id="2" name="タイトル 1"/>
          <p:cNvSpPr>
            <a:spLocks noGrp="1"/>
          </p:cNvSpPr>
          <p:nvPr>
            <p:ph type="title"/>
          </p:nvPr>
        </p:nvSpPr>
        <p:spPr>
          <a:xfrm>
            <a:off x="798512" y="241300"/>
            <a:ext cx="10058402" cy="812800"/>
          </a:xfrm>
        </p:spPr>
        <p:txBody>
          <a:bodyPr/>
          <a:lstStyle/>
          <a:p>
            <a:r>
              <a:rPr kumimoji="1" lang="ja-JP" altLang="en-US" dirty="0"/>
              <a:t>介護サポート制度を導入するメリット</a:t>
            </a:r>
          </a:p>
        </p:txBody>
      </p:sp>
      <p:sp>
        <p:nvSpPr>
          <p:cNvPr id="3" name="テキスト プレースホルダー 2"/>
          <p:cNvSpPr>
            <a:spLocks noGrp="1"/>
          </p:cNvSpPr>
          <p:nvPr>
            <p:ph type="body" idx="1"/>
          </p:nvPr>
        </p:nvSpPr>
        <p:spPr>
          <a:xfrm>
            <a:off x="798512" y="1228836"/>
            <a:ext cx="2097088" cy="2762749"/>
          </a:xfrm>
          <a:solidFill>
            <a:schemeClr val="accent3"/>
          </a:solidFill>
          <a:ln>
            <a:noFill/>
          </a:ln>
        </p:spPr>
        <p:txBody>
          <a:bodyPr anchor="ctr" anchorCtr="0"/>
          <a:lstStyle/>
          <a:p>
            <a:pPr algn="ctr"/>
            <a:r>
              <a:rPr kumimoji="1" lang="ja-JP" altLang="en-US" dirty="0">
                <a:solidFill>
                  <a:schemeClr val="bg1"/>
                </a:solidFill>
              </a:rPr>
              <a:t>企業の</a:t>
            </a:r>
            <a:endParaRPr kumimoji="1" lang="en-US" altLang="ja-JP" dirty="0">
              <a:solidFill>
                <a:schemeClr val="bg1"/>
              </a:solidFill>
            </a:endParaRPr>
          </a:p>
          <a:p>
            <a:pPr algn="ctr"/>
            <a:r>
              <a:rPr kumimoji="1" lang="ja-JP" altLang="en-US" dirty="0">
                <a:solidFill>
                  <a:schemeClr val="bg1"/>
                </a:solidFill>
              </a:rPr>
              <a:t>メリット</a:t>
            </a:r>
          </a:p>
        </p:txBody>
      </p:sp>
      <p:sp>
        <p:nvSpPr>
          <p:cNvPr id="12" name="円/楕円 11"/>
          <p:cNvSpPr/>
          <p:nvPr/>
        </p:nvSpPr>
        <p:spPr>
          <a:xfrm>
            <a:off x="2966148" y="4151210"/>
            <a:ext cx="1473200" cy="819913"/>
          </a:xfrm>
          <a:prstGeom prst="ellipse">
            <a:avLst/>
          </a:prstGeom>
          <a:solidFill>
            <a:schemeClr val="accent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600" b="1" dirty="0">
                <a:solidFill>
                  <a:schemeClr val="bg1"/>
                </a:solidFill>
                <a:latin typeface="Meiryo UI" pitchFamily="50" charset="-128"/>
              </a:rPr>
              <a:t>トータル</a:t>
            </a:r>
            <a:endParaRPr lang="en-US" altLang="ja-JP" sz="1600" b="1" dirty="0">
              <a:solidFill>
                <a:schemeClr val="bg1"/>
              </a:solidFill>
              <a:latin typeface="Meiryo UI" pitchFamily="50" charset="-128"/>
            </a:endParaRPr>
          </a:p>
          <a:p>
            <a:pPr algn="ctr"/>
            <a:r>
              <a:rPr lang="ja-JP" altLang="en-US" sz="1600" b="1" dirty="0">
                <a:solidFill>
                  <a:schemeClr val="bg1"/>
                </a:solidFill>
                <a:latin typeface="Meiryo UI" pitchFamily="50" charset="-128"/>
              </a:rPr>
              <a:t>サポート</a:t>
            </a:r>
            <a:endParaRPr lang="en-US" altLang="ja-JP" sz="1600" b="1" dirty="0">
              <a:solidFill>
                <a:schemeClr val="bg1"/>
              </a:solidFill>
              <a:latin typeface="Meiryo UI" pitchFamily="50" charset="-128"/>
            </a:endParaRPr>
          </a:p>
        </p:txBody>
      </p:sp>
      <p:sp>
        <p:nvSpPr>
          <p:cNvPr id="13" name="円/楕円 12"/>
          <p:cNvSpPr/>
          <p:nvPr/>
        </p:nvSpPr>
        <p:spPr>
          <a:xfrm>
            <a:off x="2966148" y="5820051"/>
            <a:ext cx="1473200" cy="819913"/>
          </a:xfrm>
          <a:prstGeom prst="ellipse">
            <a:avLst/>
          </a:prstGeom>
          <a:solidFill>
            <a:schemeClr val="accent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600" b="1" dirty="0">
                <a:solidFill>
                  <a:schemeClr val="bg1"/>
                </a:solidFill>
                <a:latin typeface="Meiryo UI" pitchFamily="50" charset="-128"/>
              </a:rPr>
              <a:t>経済面の不安改善</a:t>
            </a:r>
            <a:endParaRPr lang="en-US" altLang="ja-JP" sz="1600" b="1" dirty="0">
              <a:solidFill>
                <a:schemeClr val="bg1"/>
              </a:solidFill>
              <a:latin typeface="Meiryo UI" pitchFamily="50" charset="-128"/>
            </a:endParaRPr>
          </a:p>
        </p:txBody>
      </p:sp>
      <p:sp>
        <p:nvSpPr>
          <p:cNvPr id="14" name="円/楕円 13"/>
          <p:cNvSpPr/>
          <p:nvPr/>
        </p:nvSpPr>
        <p:spPr>
          <a:xfrm>
            <a:off x="2966148" y="4990064"/>
            <a:ext cx="1473200" cy="819913"/>
          </a:xfrm>
          <a:prstGeom prst="ellipse">
            <a:avLst/>
          </a:prstGeom>
          <a:solidFill>
            <a:schemeClr val="accent1"/>
          </a:solidFill>
          <a:ln>
            <a:noFill/>
          </a:ln>
        </p:spPr>
        <p:style>
          <a:lnRef idx="3">
            <a:schemeClr val="lt1"/>
          </a:lnRef>
          <a:fillRef idx="1">
            <a:schemeClr val="accent2"/>
          </a:fillRef>
          <a:effectRef idx="1">
            <a:schemeClr val="accent2"/>
          </a:effectRef>
          <a:fontRef idx="minor">
            <a:schemeClr val="lt1"/>
          </a:fontRef>
        </p:style>
        <p:txBody>
          <a:bodyPr lIns="0" rIns="0" rtlCol="0" anchor="ctr"/>
          <a:lstStyle/>
          <a:p>
            <a:pPr algn="ctr"/>
            <a:r>
              <a:rPr lang="ja-JP" altLang="en-US" sz="1500" b="1" dirty="0">
                <a:solidFill>
                  <a:schemeClr val="bg1"/>
                </a:solidFill>
                <a:latin typeface="Meiryo UI" pitchFamily="50" charset="-128"/>
              </a:rPr>
              <a:t>無理のない介護</a:t>
            </a:r>
            <a:endParaRPr lang="en-US" altLang="ja-JP" sz="1500" b="1" dirty="0">
              <a:solidFill>
                <a:schemeClr val="bg1"/>
              </a:solidFill>
              <a:latin typeface="Meiryo UI" pitchFamily="50" charset="-128"/>
            </a:endParaRPr>
          </a:p>
        </p:txBody>
      </p:sp>
      <p:sp>
        <p:nvSpPr>
          <p:cNvPr id="18" name="円/楕円 17"/>
          <p:cNvSpPr/>
          <p:nvPr/>
        </p:nvSpPr>
        <p:spPr>
          <a:xfrm>
            <a:off x="2966148" y="2240119"/>
            <a:ext cx="1473200" cy="819913"/>
          </a:xfrm>
          <a:prstGeom prst="ellipse">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600" b="1" dirty="0">
                <a:solidFill>
                  <a:schemeClr val="bg1"/>
                </a:solidFill>
                <a:latin typeface="Meiryo UI" pitchFamily="50" charset="-128"/>
              </a:rPr>
              <a:t>福利厚生の充実</a:t>
            </a:r>
            <a:endParaRPr lang="en-US" altLang="ja-JP" sz="1600" b="1" dirty="0">
              <a:solidFill>
                <a:schemeClr val="bg1"/>
              </a:solidFill>
              <a:latin typeface="Meiryo UI" pitchFamily="50" charset="-128"/>
            </a:endParaRPr>
          </a:p>
        </p:txBody>
      </p:sp>
      <p:sp>
        <p:nvSpPr>
          <p:cNvPr id="17" name="円/楕円 16"/>
          <p:cNvSpPr/>
          <p:nvPr/>
        </p:nvSpPr>
        <p:spPr>
          <a:xfrm>
            <a:off x="2966148" y="1255960"/>
            <a:ext cx="1473200" cy="819913"/>
          </a:xfrm>
          <a:prstGeom prst="ellipse">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600" b="1" dirty="0">
                <a:solidFill>
                  <a:schemeClr val="bg1"/>
                </a:solidFill>
                <a:latin typeface="Meiryo UI" pitchFamily="50" charset="-128"/>
              </a:rPr>
              <a:t>人的損失の軽減</a:t>
            </a:r>
            <a:endParaRPr lang="en-US" altLang="ja-JP" sz="1600" b="1" dirty="0">
              <a:solidFill>
                <a:schemeClr val="bg1"/>
              </a:solidFill>
              <a:latin typeface="Meiryo UI" pitchFamily="50" charset="-128"/>
            </a:endParaRPr>
          </a:p>
        </p:txBody>
      </p:sp>
      <p:sp>
        <p:nvSpPr>
          <p:cNvPr id="30" name="テキスト プレースホルダー 2"/>
          <p:cNvSpPr txBox="1">
            <a:spLocks/>
          </p:cNvSpPr>
          <p:nvPr/>
        </p:nvSpPr>
        <p:spPr>
          <a:xfrm>
            <a:off x="798512" y="4151210"/>
            <a:ext cx="2097088" cy="2432464"/>
          </a:xfrm>
          <a:prstGeom prst="rect">
            <a:avLst/>
          </a:prstGeom>
          <a:solidFill>
            <a:schemeClr val="accent1"/>
          </a:solidFill>
          <a:ln>
            <a:noFill/>
          </a:ln>
        </p:spPr>
        <p:txBody>
          <a:bodyPr vert="horz" lIns="91440" tIns="45720" rIns="91440" bIns="45720" rtlCol="0" anchor="ctr" anchorCtr="0">
            <a:normAutofit/>
          </a:bodyPr>
          <a:lstStyle>
            <a:lvl1pPr marL="0" indent="0" algn="l" defTabSz="914400" rtl="0" eaLnBrk="1" latinLnBrk="0" hangingPunct="1">
              <a:lnSpc>
                <a:spcPct val="100000"/>
              </a:lnSpc>
              <a:spcBef>
                <a:spcPts val="0"/>
              </a:spcBef>
              <a:buFont typeface="Arial" panose="020B0604020202020204" pitchFamily="34" charset="0"/>
              <a:buNone/>
              <a:defRPr kumimoji="1" lang="ja-JP"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l" defTabSz="914400" rtl="0" eaLnBrk="1" latinLnBrk="0" hangingPunct="1">
              <a:lnSpc>
                <a:spcPct val="100000"/>
              </a:lnSpc>
              <a:spcBef>
                <a:spcPts val="1200"/>
              </a:spcBef>
              <a:buFont typeface="Arial" panose="020B0604020202020204" pitchFamily="34" charset="0"/>
              <a:buNone/>
              <a:defRPr kumimoji="1" lang="ja-JP" sz="20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14400" indent="0" algn="l" defTabSz="914400" rtl="0" eaLnBrk="1" latinLnBrk="0" hangingPunct="1">
              <a:lnSpc>
                <a:spcPct val="100000"/>
              </a:lnSpc>
              <a:spcBef>
                <a:spcPts val="800"/>
              </a:spcBef>
              <a:buFont typeface="Arial" panose="020B0604020202020204" pitchFamily="34" charset="0"/>
              <a:buNone/>
              <a:defRPr kumimoji="1" lang="ja-JP" sz="18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371600" indent="0" algn="l" defTabSz="914400" rtl="0" eaLnBrk="1" latinLnBrk="0" hangingPunct="1">
              <a:lnSpc>
                <a:spcPct val="100000"/>
              </a:lnSpc>
              <a:spcBef>
                <a:spcPts val="600"/>
              </a:spcBef>
              <a:buFont typeface="Arial" panose="020B0604020202020204" pitchFamily="34" charset="0"/>
              <a:buNone/>
              <a:defRPr kumimoji="1" lang="ja-JP" sz="16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28800" indent="0" algn="l" defTabSz="914400" rtl="0" eaLnBrk="1" latinLnBrk="0" hangingPunct="1">
              <a:lnSpc>
                <a:spcPct val="100000"/>
              </a:lnSpc>
              <a:spcBef>
                <a:spcPts val="600"/>
              </a:spcBef>
              <a:buFont typeface="Arial" panose="020B0604020202020204" pitchFamily="34" charset="0"/>
              <a:buNone/>
              <a:defRPr kumimoji="1" lang="ja-JP" sz="16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286000" indent="0" algn="l" defTabSz="914400" rtl="0" eaLnBrk="1" latinLnBrk="0" hangingPunct="1">
              <a:lnSpc>
                <a:spcPct val="90000"/>
              </a:lnSpc>
              <a:spcBef>
                <a:spcPts val="600"/>
              </a:spcBef>
              <a:buFont typeface="Arial" panose="020B0604020202020204" pitchFamily="34" charset="0"/>
              <a:buNone/>
              <a:defRPr kumimoji="1" lang="ja-JP"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kumimoji="1" lang="ja-JP"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kumimoji="1" lang="ja-JP"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kumimoji="1" lang="ja-JP" sz="1600" b="1" kern="1200" baseline="0">
                <a:solidFill>
                  <a:schemeClr val="tx1"/>
                </a:solidFill>
                <a:latin typeface="+mn-lt"/>
                <a:ea typeface="+mn-ea"/>
                <a:cs typeface="+mn-cs"/>
              </a:defRPr>
            </a:lvl9pPr>
          </a:lstStyle>
          <a:p>
            <a:pPr algn="ctr"/>
            <a:r>
              <a:rPr lang="ja-JP" altLang="en-US" dirty="0">
                <a:solidFill>
                  <a:schemeClr val="bg1"/>
                </a:solidFill>
              </a:rPr>
              <a:t>従業員の</a:t>
            </a:r>
            <a:endParaRPr lang="en-US" altLang="ja-JP" dirty="0">
              <a:solidFill>
                <a:schemeClr val="bg1"/>
              </a:solidFill>
            </a:endParaRPr>
          </a:p>
          <a:p>
            <a:pPr algn="ctr"/>
            <a:r>
              <a:rPr lang="ja-JP" altLang="en-US" dirty="0">
                <a:solidFill>
                  <a:schemeClr val="bg1"/>
                </a:solidFill>
              </a:rPr>
              <a:t>メリット</a:t>
            </a:r>
          </a:p>
        </p:txBody>
      </p:sp>
      <p:sp>
        <p:nvSpPr>
          <p:cNvPr id="15" name="角丸四角形 14"/>
          <p:cNvSpPr/>
          <p:nvPr/>
        </p:nvSpPr>
        <p:spPr>
          <a:xfrm>
            <a:off x="3949700" y="3208379"/>
            <a:ext cx="7353300" cy="814694"/>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04000" tIns="108000" rtlCol="0" anchor="ctr"/>
          <a:lstStyle/>
          <a:p>
            <a:r>
              <a:rPr lang="ja-JP" altLang="en-US" sz="1600" dirty="0">
                <a:solidFill>
                  <a:schemeClr val="tx1"/>
                </a:solidFill>
                <a:latin typeface="メイリオ" panose="020B0604030504040204" pitchFamily="50" charset="-128"/>
                <a:ea typeface="メイリオ" panose="020B0604030504040204" pitchFamily="50" charset="-128"/>
              </a:rPr>
              <a:t>仕事と介護の両立支援のための職場環境整備等の要件を満たし、従業員が介護サポート制度を利用した場合、事業主へ助成金が支給されます。</a:t>
            </a:r>
          </a:p>
        </p:txBody>
      </p:sp>
      <p:sp>
        <p:nvSpPr>
          <p:cNvPr id="16" name="円/楕円 15"/>
          <p:cNvSpPr/>
          <p:nvPr/>
        </p:nvSpPr>
        <p:spPr>
          <a:xfrm>
            <a:off x="2966148" y="3193053"/>
            <a:ext cx="1473200" cy="819913"/>
          </a:xfrm>
          <a:prstGeom prst="ellipse">
            <a:avLst/>
          </a:prstGeom>
          <a:solidFill>
            <a:schemeClr val="accent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600" b="1" dirty="0">
                <a:solidFill>
                  <a:schemeClr val="bg1"/>
                </a:solidFill>
                <a:latin typeface="Meiryo UI" pitchFamily="50" charset="-128"/>
              </a:rPr>
              <a:t>助成金の支給</a:t>
            </a:r>
            <a:endParaRPr lang="en-US" altLang="ja-JP" sz="1600" b="1" dirty="0">
              <a:solidFill>
                <a:schemeClr val="bg1"/>
              </a:solidFill>
              <a:latin typeface="Meiryo UI" pitchFamily="50" charset="-128"/>
            </a:endParaRPr>
          </a:p>
        </p:txBody>
      </p:sp>
    </p:spTree>
    <p:extLst>
      <p:ext uri="{BB962C8B-B14F-4D97-AF65-F5344CB8AC3E}">
        <p14:creationId xmlns:p14="http://schemas.microsoft.com/office/powerpoint/2010/main" val="168112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729984" y="6238318"/>
            <a:ext cx="4865116" cy="261610"/>
          </a:xfrm>
          <a:prstGeom prst="rect">
            <a:avLst/>
          </a:prstGeom>
        </p:spPr>
        <p:txBody>
          <a:bodyPr wrap="square">
            <a:spAutoFit/>
          </a:bodyPr>
          <a:lstStyle/>
          <a:p>
            <a:r>
              <a:rPr lang="ja-JP" altLang="en-US" sz="1100" dirty="0">
                <a:solidFill>
                  <a:schemeClr val="tx2"/>
                </a:solidFill>
                <a:latin typeface="メイリオ" panose="020B0604030504040204" pitchFamily="50" charset="-128"/>
                <a:ea typeface="メイリオ" panose="020B0604030504040204" pitchFamily="50" charset="-128"/>
              </a:rPr>
              <a:t>（資料）：</a:t>
            </a:r>
            <a:r>
              <a:rPr lang="ja-JP" altLang="ja-JP" sz="1100" dirty="0">
                <a:solidFill>
                  <a:srgbClr val="323232"/>
                </a:solidFill>
                <a:latin typeface="メイリオ" panose="020B0604030504040204" pitchFamily="50" charset="-128"/>
                <a:ea typeface="メイリオ" panose="020B0604030504040204" pitchFamily="50" charset="-128"/>
              </a:rPr>
              <a:t>厚生労働省「介護保険事業状況報告（月報）</a:t>
            </a:r>
            <a:r>
              <a:rPr lang="ja-JP" altLang="en-US" sz="1100" dirty="0">
                <a:solidFill>
                  <a:srgbClr val="323232"/>
                </a:solidFill>
                <a:latin typeface="メイリオ" panose="020B0604030504040204" pitchFamily="50" charset="-128"/>
                <a:ea typeface="メイリオ" panose="020B0604030504040204" pitchFamily="50" charset="-128"/>
              </a:rPr>
              <a:t>」</a:t>
            </a:r>
            <a:r>
              <a:rPr lang="en-US" altLang="ja-JP" sz="1100" dirty="0">
                <a:solidFill>
                  <a:srgbClr val="323232"/>
                </a:solidFill>
                <a:latin typeface="メイリオ" panose="020B0604030504040204" pitchFamily="50" charset="-128"/>
                <a:ea typeface="メイリオ" panose="020B0604030504040204" pitchFamily="50" charset="-128"/>
              </a:rPr>
              <a:t>(</a:t>
            </a:r>
            <a:r>
              <a:rPr lang="ja-JP" altLang="en-US" sz="1100" dirty="0">
                <a:solidFill>
                  <a:srgbClr val="323232"/>
                </a:solidFill>
                <a:latin typeface="メイリオ" panose="020B0604030504040204" pitchFamily="50" charset="-128"/>
                <a:ea typeface="メイリオ" panose="020B0604030504040204" pitchFamily="50" charset="-128"/>
              </a:rPr>
              <a:t>平成</a:t>
            </a:r>
            <a:r>
              <a:rPr lang="en-US" altLang="ja-JP" sz="1100" dirty="0">
                <a:solidFill>
                  <a:srgbClr val="323232"/>
                </a:solidFill>
                <a:latin typeface="メイリオ" panose="020B0604030504040204" pitchFamily="50" charset="-128"/>
                <a:ea typeface="メイリオ" panose="020B0604030504040204" pitchFamily="50" charset="-128"/>
              </a:rPr>
              <a:t>26</a:t>
            </a:r>
            <a:r>
              <a:rPr lang="ja-JP" altLang="ja-JP" sz="1100" dirty="0">
                <a:solidFill>
                  <a:srgbClr val="323232"/>
                </a:solidFill>
                <a:latin typeface="メイリオ" panose="020B0604030504040204" pitchFamily="50" charset="-128"/>
                <a:ea typeface="メイリオ" panose="020B0604030504040204" pitchFamily="50" charset="-128"/>
              </a:rPr>
              <a:t>年</a:t>
            </a:r>
            <a:r>
              <a:rPr lang="en-US" altLang="ja-JP" sz="1100" dirty="0">
                <a:solidFill>
                  <a:srgbClr val="323232"/>
                </a:solidFill>
                <a:latin typeface="メイリオ" panose="020B0604030504040204" pitchFamily="50" charset="-128"/>
                <a:ea typeface="メイリオ" panose="020B0604030504040204" pitchFamily="50" charset="-128"/>
              </a:rPr>
              <a:t>7</a:t>
            </a:r>
            <a:r>
              <a:rPr lang="ja-JP" altLang="en-US" sz="1100" dirty="0">
                <a:solidFill>
                  <a:srgbClr val="323232"/>
                </a:solidFill>
                <a:latin typeface="メイリオ" panose="020B0604030504040204" pitchFamily="50" charset="-128"/>
                <a:ea typeface="メイリオ" panose="020B0604030504040204" pitchFamily="50" charset="-128"/>
              </a:rPr>
              <a:t>月</a:t>
            </a:r>
            <a:r>
              <a:rPr lang="en-US" altLang="ja-JP" sz="1100" dirty="0">
                <a:solidFill>
                  <a:srgbClr val="323232"/>
                </a:solidFill>
                <a:latin typeface="メイリオ" panose="020B0604030504040204" pitchFamily="50" charset="-128"/>
                <a:ea typeface="メイリオ" panose="020B0604030504040204" pitchFamily="50" charset="-128"/>
              </a:rPr>
              <a:t>)</a:t>
            </a:r>
            <a:r>
              <a:rPr lang="ja-JP" altLang="en-US" sz="1100" dirty="0">
                <a:solidFill>
                  <a:schemeClr val="tx2"/>
                </a:solidFill>
                <a:latin typeface="メイリオ" panose="020B0604030504040204" pitchFamily="50" charset="-128"/>
                <a:ea typeface="メイリオ" panose="020B0604030504040204" pitchFamily="50" charset="-128"/>
              </a:rPr>
              <a:t>　</a:t>
            </a:r>
          </a:p>
        </p:txBody>
      </p:sp>
      <p:sp>
        <p:nvSpPr>
          <p:cNvPr id="7" name="タイトル 12"/>
          <p:cNvSpPr txBox="1">
            <a:spLocks/>
          </p:cNvSpPr>
          <p:nvPr/>
        </p:nvSpPr>
        <p:spPr>
          <a:xfrm>
            <a:off x="785812" y="638426"/>
            <a:ext cx="10058402" cy="1219200"/>
          </a:xfrm>
          <a:prstGeom prst="rect">
            <a:avLst/>
          </a:prstGeom>
        </p:spPr>
        <p:txBody>
          <a:bodyPr/>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latin typeface="メイリオ" panose="020B0604030504040204" pitchFamily="50" charset="-128"/>
                <a:ea typeface="メイリオ" panose="020B0604030504040204" pitchFamily="50" charset="-128"/>
              </a:rPr>
              <a:t>介護の現状</a:t>
            </a:r>
          </a:p>
        </p:txBody>
      </p:sp>
      <p:sp>
        <p:nvSpPr>
          <p:cNvPr id="8" name="コンテンツ プレースホルダー 13"/>
          <p:cNvSpPr txBox="1">
            <a:spLocks/>
          </p:cNvSpPr>
          <p:nvPr/>
        </p:nvSpPr>
        <p:spPr>
          <a:xfrm>
            <a:off x="785814" y="1517407"/>
            <a:ext cx="4994211" cy="509015"/>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2000" b="1" dirty="0">
                <a:latin typeface="メイリオ" panose="020B0604030504040204" pitchFamily="50" charset="-128"/>
                <a:ea typeface="メイリオ" panose="020B0604030504040204" pitchFamily="50" charset="-128"/>
              </a:rPr>
              <a:t>多くの人が親の介護に直面します</a:t>
            </a:r>
          </a:p>
        </p:txBody>
      </p:sp>
      <p:graphicFrame>
        <p:nvGraphicFramePr>
          <p:cNvPr id="10" name="Group 46"/>
          <p:cNvGraphicFramePr>
            <a:graphicFrameLocks noGrp="1"/>
          </p:cNvGraphicFramePr>
          <p:nvPr>
            <p:extLst>
              <p:ext uri="{D42A27DB-BD31-4B8C-83A1-F6EECF244321}">
                <p14:modId xmlns:p14="http://schemas.microsoft.com/office/powerpoint/2010/main" val="1317025574"/>
              </p:ext>
            </p:extLst>
          </p:nvPr>
        </p:nvGraphicFramePr>
        <p:xfrm>
          <a:off x="1250747" y="3216990"/>
          <a:ext cx="4235653" cy="1356644"/>
        </p:xfrm>
        <a:graphic>
          <a:graphicData uri="http://schemas.openxmlformats.org/drawingml/2006/table">
            <a:tbl>
              <a:tblPr/>
              <a:tblGrid>
                <a:gridCol w="2247489">
                  <a:extLst>
                    <a:ext uri="{9D8B030D-6E8A-4147-A177-3AD203B41FA5}">
                      <a16:colId xmlns:a16="http://schemas.microsoft.com/office/drawing/2014/main" val="20000"/>
                    </a:ext>
                  </a:extLst>
                </a:gridCol>
                <a:gridCol w="1010705">
                  <a:extLst>
                    <a:ext uri="{9D8B030D-6E8A-4147-A177-3AD203B41FA5}">
                      <a16:colId xmlns:a16="http://schemas.microsoft.com/office/drawing/2014/main" val="20001"/>
                    </a:ext>
                  </a:extLst>
                </a:gridCol>
                <a:gridCol w="977459">
                  <a:extLst>
                    <a:ext uri="{9D8B030D-6E8A-4147-A177-3AD203B41FA5}">
                      <a16:colId xmlns:a16="http://schemas.microsoft.com/office/drawing/2014/main" val="20002"/>
                    </a:ext>
                  </a:extLst>
                </a:gridCol>
              </a:tblGrid>
              <a:tr h="259187">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ja-JP" altLang="en-US"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年齢区分</a:t>
                      </a:r>
                    </a:p>
                  </a:txBody>
                  <a:tcPr marL="85225" marR="85225" marT="42613" marB="426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ja-JP" altLang="en-US"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要支援</a:t>
                      </a:r>
                    </a:p>
                  </a:txBody>
                  <a:tcPr marL="85225" marR="85225" marT="42613" marB="426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ja-JP" altLang="en-US"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要介護</a:t>
                      </a:r>
                    </a:p>
                  </a:txBody>
                  <a:tcPr marL="85225" marR="85225" marT="42613" marB="426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52140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en-US" altLang="ja-JP"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75</a:t>
                      </a:r>
                      <a:r>
                        <a:rPr kumimoji="1" lang="ja-JP" altLang="en-US"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歳以上</a:t>
                      </a:r>
                      <a:r>
                        <a:rPr kumimoji="1" lang="en-US" altLang="ja-JP"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a:t>
                      </a:r>
                      <a:r>
                        <a:rPr kumimoji="1" lang="ja-JP" altLang="en-US"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後期高齢者</a:t>
                      </a:r>
                      <a:r>
                        <a:rPr kumimoji="1" lang="en-US" altLang="ja-JP"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a:t>
                      </a:r>
                    </a:p>
                  </a:txBody>
                  <a:tcPr marL="85225" marR="85225" marT="42613" marB="426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en-US" altLang="ja-JP" sz="1500" b="0" i="0" u="none" strike="noStrike" cap="none" normalizeH="0" baseline="0" dirty="0">
                          <a:ln>
                            <a:noFill/>
                          </a:ln>
                          <a:solidFill>
                            <a:schemeClr val="accent2"/>
                          </a:solidFill>
                          <a:effectLst/>
                          <a:latin typeface="Tw Cen MT" pitchFamily="34" charset="0"/>
                          <a:ea typeface="Meiryo UI" pitchFamily="50" charset="-128"/>
                          <a:cs typeface="Meiryo UI" pitchFamily="50" charset="-128"/>
                        </a:rPr>
                        <a:t>8.9%</a:t>
                      </a:r>
                    </a:p>
                  </a:txBody>
                  <a:tcPr marL="85225" marR="85225" marT="42613" marB="426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en-US" altLang="ja-JP" sz="1500" b="0" i="0" u="none" strike="noStrike" cap="none" normalizeH="0" baseline="0" dirty="0">
                          <a:ln>
                            <a:noFill/>
                          </a:ln>
                          <a:solidFill>
                            <a:schemeClr val="accent1">
                              <a:lumMod val="75000"/>
                            </a:schemeClr>
                          </a:solidFill>
                          <a:effectLst/>
                          <a:latin typeface="Tw Cen MT" pitchFamily="34" charset="0"/>
                          <a:ea typeface="Meiryo UI" pitchFamily="50" charset="-128"/>
                          <a:cs typeface="Meiryo UI" pitchFamily="50" charset="-128"/>
                        </a:rPr>
                        <a:t>23.6%</a:t>
                      </a:r>
                    </a:p>
                  </a:txBody>
                  <a:tcPr marL="85225" marR="85225" marT="42613" marB="426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140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en-US" altLang="ja-JP"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65</a:t>
                      </a:r>
                      <a:r>
                        <a:rPr kumimoji="1" lang="ja-JP" altLang="en-US"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歳以上</a:t>
                      </a:r>
                      <a:r>
                        <a:rPr kumimoji="1" lang="en-US" altLang="ja-JP"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75</a:t>
                      </a:r>
                      <a:r>
                        <a:rPr kumimoji="1" lang="ja-JP" altLang="en-US" sz="1500" b="0" i="0" u="none" strike="noStrike" cap="none" normalizeH="0" baseline="0" dirty="0">
                          <a:ln>
                            <a:noFill/>
                          </a:ln>
                          <a:solidFill>
                            <a:schemeClr val="tx1"/>
                          </a:solidFill>
                          <a:effectLst/>
                          <a:latin typeface="Tw Cen MT" pitchFamily="34" charset="0"/>
                          <a:ea typeface="Meiryo UI" pitchFamily="50" charset="-128"/>
                          <a:cs typeface="Meiryo UI" pitchFamily="50" charset="-128"/>
                        </a:rPr>
                        <a:t>歳未満</a:t>
                      </a:r>
                    </a:p>
                  </a:txBody>
                  <a:tcPr marL="85225" marR="85225" marT="42613" marB="426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en-US" altLang="ja-JP" sz="1500" b="0" i="0" u="none" strike="noStrike" cap="none" normalizeH="0" baseline="0" dirty="0">
                          <a:ln>
                            <a:noFill/>
                          </a:ln>
                          <a:solidFill>
                            <a:schemeClr val="accent2"/>
                          </a:solidFill>
                          <a:effectLst/>
                          <a:latin typeface="Tw Cen MT" pitchFamily="34" charset="0"/>
                          <a:ea typeface="Meiryo UI" pitchFamily="50" charset="-128"/>
                          <a:cs typeface="Meiryo UI" pitchFamily="50" charset="-128"/>
                        </a:rPr>
                        <a:t>1.4%</a:t>
                      </a:r>
                    </a:p>
                  </a:txBody>
                  <a:tcPr marL="85225" marR="85225" marT="42613" marB="426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1" lang="en-US" altLang="ja-JP" sz="1500" b="0" i="0" u="none" strike="noStrike" cap="none" normalizeH="0" baseline="0" dirty="0">
                          <a:ln>
                            <a:noFill/>
                          </a:ln>
                          <a:solidFill>
                            <a:schemeClr val="accent1">
                              <a:lumMod val="75000"/>
                            </a:schemeClr>
                          </a:solidFill>
                          <a:effectLst/>
                          <a:latin typeface="Tw Cen MT" pitchFamily="34" charset="0"/>
                          <a:ea typeface="Meiryo UI" pitchFamily="50" charset="-128"/>
                          <a:cs typeface="Meiryo UI" pitchFamily="50" charset="-128"/>
                        </a:rPr>
                        <a:t>3.0%</a:t>
                      </a:r>
                    </a:p>
                  </a:txBody>
                  <a:tcPr marL="85225" marR="85225" marT="42613" marB="426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コンテンツ プレースホルダー 13"/>
          <p:cNvSpPr txBox="1">
            <a:spLocks/>
          </p:cNvSpPr>
          <p:nvPr/>
        </p:nvSpPr>
        <p:spPr>
          <a:xfrm>
            <a:off x="6210301" y="3720375"/>
            <a:ext cx="4994211" cy="786385"/>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Font typeface="Arial" panose="020B0604020202020204" pitchFamily="34" charset="0"/>
              <a:buNone/>
            </a:pPr>
            <a:r>
              <a:rPr lang="ja-JP" altLang="en-US" sz="1900" b="1" dirty="0">
                <a:latin typeface="メイリオ" panose="020B0604030504040204" pitchFamily="50" charset="-128"/>
                <a:ea typeface="メイリオ" panose="020B0604030504040204" pitchFamily="50" charset="-128"/>
              </a:rPr>
              <a:t>→</a:t>
            </a:r>
            <a:r>
              <a:rPr lang="en-US" altLang="ja-JP" sz="1900" b="1" dirty="0">
                <a:solidFill>
                  <a:schemeClr val="bg2">
                    <a:lumMod val="50000"/>
                  </a:schemeClr>
                </a:solidFill>
                <a:latin typeface="メイリオ" panose="020B0604030504040204" pitchFamily="50" charset="-128"/>
                <a:ea typeface="メイリオ" panose="020B0604030504040204" pitchFamily="50" charset="-128"/>
              </a:rPr>
              <a:t>75</a:t>
            </a:r>
            <a:r>
              <a:rPr lang="ja-JP" altLang="en-US" sz="1900" b="1" dirty="0">
                <a:solidFill>
                  <a:schemeClr val="bg2">
                    <a:lumMod val="50000"/>
                  </a:schemeClr>
                </a:solidFill>
                <a:latin typeface="メイリオ" panose="020B0604030504040204" pitchFamily="50" charset="-128"/>
                <a:ea typeface="メイリオ" panose="020B0604030504040204" pitchFamily="50" charset="-128"/>
              </a:rPr>
              <a:t>歳を過ぎると要支援・要介護認定を</a:t>
            </a:r>
            <a:br>
              <a:rPr lang="ja-JP" altLang="en-US" sz="1900" b="1" dirty="0">
                <a:solidFill>
                  <a:schemeClr val="bg2">
                    <a:lumMod val="50000"/>
                  </a:schemeClr>
                </a:solidFill>
                <a:latin typeface="メイリオ" panose="020B0604030504040204" pitchFamily="50" charset="-128"/>
                <a:ea typeface="メイリオ" panose="020B0604030504040204" pitchFamily="50" charset="-128"/>
              </a:rPr>
            </a:br>
            <a:r>
              <a:rPr lang="ja-JP" altLang="en-US" sz="1900" b="1" dirty="0">
                <a:solidFill>
                  <a:schemeClr val="bg2">
                    <a:lumMod val="50000"/>
                  </a:schemeClr>
                </a:solidFill>
                <a:latin typeface="メイリオ" panose="020B0604030504040204" pitchFamily="50" charset="-128"/>
                <a:ea typeface="メイリオ" panose="020B0604030504040204" pitchFamily="50" charset="-128"/>
              </a:rPr>
              <a:t>　 受ける比率が高くなりはじめます</a:t>
            </a:r>
            <a:endParaRPr lang="en-US" altLang="ja-JP" sz="1900" b="1" dirty="0">
              <a:solidFill>
                <a:schemeClr val="bg2">
                  <a:lumMod val="50000"/>
                </a:schemeClr>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785812" y="2270218"/>
            <a:ext cx="4700588"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65</a:t>
            </a:r>
            <a:r>
              <a:rPr lang="ja-JP" altLang="en-US" dirty="0">
                <a:latin typeface="メイリオ" panose="020B0604030504040204" pitchFamily="50" charset="-128"/>
                <a:ea typeface="メイリオ" panose="020B0604030504040204" pitchFamily="50" charset="-128"/>
              </a:rPr>
              <a:t>歳以上に占める要支援・要介護の割合</a:t>
            </a:r>
            <a:endParaRPr kumimoji="1" lang="ja-JP" altLang="en-US" sz="2000" dirty="0">
              <a:latin typeface="メイリオ" panose="020B0604030504040204" pitchFamily="50" charset="-128"/>
              <a:ea typeface="メイリオ" panose="020B0604030504040204" pitchFamily="50" charset="-128"/>
            </a:endParaRPr>
          </a:p>
        </p:txBody>
      </p:sp>
      <p:cxnSp>
        <p:nvCxnSpPr>
          <p:cNvPr id="14" name="直線コネクタ 13"/>
          <p:cNvCxnSpPr/>
          <p:nvPr/>
        </p:nvCxnSpPr>
        <p:spPr>
          <a:xfrm>
            <a:off x="5486400" y="2415738"/>
            <a:ext cx="59806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368010" y="5037989"/>
            <a:ext cx="8723948" cy="1200329"/>
          </a:xfrm>
          <a:prstGeom prst="rect">
            <a:avLst/>
          </a:prstGeom>
        </p:spPr>
        <p:txBody>
          <a:bodyPr wrap="square">
            <a:spAutoFit/>
          </a:bodyPr>
          <a:lstStyle/>
          <a:p>
            <a:r>
              <a:rPr lang="en-US" altLang="ja-JP" dirty="0">
                <a:latin typeface="メイリオ" panose="020B0604030504040204" pitchFamily="50" charset="-128"/>
                <a:ea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rPr>
              <a:t>歳台後半から介護の課題に直面する人が出現し、</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50</a:t>
            </a:r>
            <a:r>
              <a:rPr lang="ja-JP" altLang="en-US" dirty="0">
                <a:latin typeface="メイリオ" panose="020B0604030504040204" pitchFamily="50" charset="-128"/>
                <a:ea typeface="メイリオ" panose="020B0604030504040204" pitchFamily="50" charset="-128"/>
              </a:rPr>
              <a:t>歳から定年までのキャリアは、仕事と介護の両立の時期になります。</a:t>
            </a:r>
          </a:p>
          <a:p>
            <a:r>
              <a:rPr lang="ja-JP" altLang="en-US" dirty="0">
                <a:latin typeface="メイリオ" panose="020B0604030504040204" pitchFamily="50" charset="-128"/>
                <a:ea typeface="メイリオ" panose="020B0604030504040204" pitchFamily="50" charset="-128"/>
              </a:rPr>
              <a:t>配偶者がいても配偶者が自分の親の介護を担ってくれるとは限りません。</a:t>
            </a:r>
            <a:br>
              <a:rPr lang="ja-JP" altLang="en-US" dirty="0">
                <a:latin typeface="メイリオ" panose="020B0604030504040204" pitchFamily="50" charset="-128"/>
                <a:ea typeface="メイリオ" panose="020B0604030504040204" pitchFamily="50" charset="-128"/>
              </a:rPr>
            </a:b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150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11560" y="304800"/>
            <a:ext cx="10058402" cy="597408"/>
          </a:xfrm>
          <a:prstGeom prst="rect">
            <a:avLst/>
          </a:prstGeom>
        </p:spPr>
        <p:txBody>
          <a:bodyPr/>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a:latin typeface="メイリオ" panose="020B0604030504040204" pitchFamily="50" charset="-128"/>
                <a:ea typeface="メイリオ" panose="020B0604030504040204" pitchFamily="50" charset="-128"/>
              </a:rPr>
              <a:t>従業員が抱える介護の問題</a:t>
            </a:r>
            <a:endParaRPr lang="ja-JP" altLang="en-US" dirty="0">
              <a:latin typeface="メイリオ" panose="020B0604030504040204" pitchFamily="50" charset="-128"/>
              <a:ea typeface="メイリオ" panose="020B0604030504040204" pitchFamily="50" charset="-128"/>
            </a:endParaRPr>
          </a:p>
        </p:txBody>
      </p:sp>
      <p:graphicFrame>
        <p:nvGraphicFramePr>
          <p:cNvPr id="3" name="Object 9"/>
          <p:cNvGraphicFramePr>
            <a:graphicFrameLocks noChangeAspect="1"/>
          </p:cNvGraphicFramePr>
          <p:nvPr>
            <p:extLst>
              <p:ext uri="{D42A27DB-BD31-4B8C-83A1-F6EECF244321}">
                <p14:modId xmlns:p14="http://schemas.microsoft.com/office/powerpoint/2010/main" val="1752411405"/>
              </p:ext>
            </p:extLst>
          </p:nvPr>
        </p:nvGraphicFramePr>
        <p:xfrm>
          <a:off x="785812" y="902208"/>
          <a:ext cx="6050311" cy="327221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4"/>
          <p:cNvSpPr>
            <a:spLocks noGrp="1" noChangeArrowheads="1"/>
          </p:cNvSpPr>
          <p:nvPr/>
        </p:nvSpPr>
        <p:spPr>
          <a:xfrm>
            <a:off x="6210301" y="1729679"/>
            <a:ext cx="5384799" cy="433388"/>
          </a:xfrm>
          <a:prstGeom prst="rect">
            <a:avLst/>
          </a:prstGeom>
        </p:spPr>
        <p:txBody>
          <a:bodyPr vert="horz" anchor="ctr">
            <a:noAutofit/>
          </a:bodyPr>
          <a:lstStyle>
            <a:lvl1pPr algn="l" rtl="0" eaLnBrk="1" latinLnBrk="0" hangingPunct="1">
              <a:spcBef>
                <a:spcPct val="0"/>
              </a:spcBef>
              <a:buNone/>
              <a:defRPr kumimoji="1" sz="4400" kern="1200">
                <a:solidFill>
                  <a:schemeClr val="tx2"/>
                </a:solidFill>
                <a:latin typeface="+mj-lt"/>
                <a:ea typeface="+mj-ea"/>
                <a:cs typeface="+mj-cs"/>
              </a:defRPr>
            </a:lvl1pPr>
          </a:lstStyle>
          <a:p>
            <a:r>
              <a:rPr lang="ja-JP" altLang="en-US" sz="1900" b="1" dirty="0">
                <a:solidFill>
                  <a:schemeClr val="tx1"/>
                </a:solidFill>
                <a:latin typeface="メイリオ" panose="020B0604030504040204" pitchFamily="50" charset="-128"/>
                <a:ea typeface="メイリオ" panose="020B0604030504040204" pitchFamily="50" charset="-128"/>
                <a:cs typeface="Meiryo UI" pitchFamily="50" charset="-128"/>
              </a:rPr>
              <a:t>→</a:t>
            </a:r>
            <a:r>
              <a:rPr lang="ja-JP" altLang="en-US" sz="1900" b="1" dirty="0">
                <a:solidFill>
                  <a:schemeClr val="accent5"/>
                </a:solidFill>
                <a:latin typeface="メイリオ" panose="020B0604030504040204" pitchFamily="50" charset="-128"/>
                <a:ea typeface="メイリオ" panose="020B0604030504040204" pitchFamily="50" charset="-128"/>
                <a:cs typeface="Meiryo UI" pitchFamily="50" charset="-128"/>
              </a:rPr>
              <a:t>雇用者に占める介護者の比率は</a:t>
            </a:r>
            <a:r>
              <a:rPr lang="en-US" altLang="ja-JP" sz="1900" b="1" dirty="0">
                <a:solidFill>
                  <a:schemeClr val="accent5"/>
                </a:solidFill>
                <a:latin typeface="メイリオ" panose="020B0604030504040204" pitchFamily="50" charset="-128"/>
                <a:ea typeface="メイリオ" panose="020B0604030504040204" pitchFamily="50" charset="-128"/>
                <a:cs typeface="Meiryo UI" pitchFamily="50" charset="-128"/>
              </a:rPr>
              <a:t>50</a:t>
            </a:r>
            <a:r>
              <a:rPr lang="ja-JP" altLang="en-US" sz="1900" b="1" dirty="0">
                <a:solidFill>
                  <a:schemeClr val="accent5"/>
                </a:solidFill>
                <a:latin typeface="メイリオ" panose="020B0604030504040204" pitchFamily="50" charset="-128"/>
                <a:ea typeface="メイリオ" panose="020B0604030504040204" pitchFamily="50" charset="-128"/>
                <a:cs typeface="Meiryo UI" pitchFamily="50" charset="-128"/>
              </a:rPr>
              <a:t>代がピーク</a:t>
            </a:r>
          </a:p>
        </p:txBody>
      </p:sp>
      <p:sp>
        <p:nvSpPr>
          <p:cNvPr id="5" name="正方形/長方形 4"/>
          <p:cNvSpPr/>
          <p:nvPr/>
        </p:nvSpPr>
        <p:spPr>
          <a:xfrm>
            <a:off x="6531324" y="6125182"/>
            <a:ext cx="5660676" cy="600164"/>
          </a:xfrm>
          <a:prstGeom prst="rect">
            <a:avLst/>
          </a:prstGeom>
        </p:spPr>
        <p:txBody>
          <a:bodyPr wrap="square">
            <a:spAutoFit/>
          </a:bodyPr>
          <a:lstStyle/>
          <a:p>
            <a:r>
              <a:rPr lang="ja-JP" altLang="en-US" sz="1100" dirty="0">
                <a:solidFill>
                  <a:schemeClr val="tx2"/>
                </a:solidFill>
                <a:latin typeface="メイリオ" panose="020B0604030504040204" pitchFamily="50" charset="-128"/>
                <a:ea typeface="メイリオ" panose="020B0604030504040204" pitchFamily="50" charset="-128"/>
              </a:rPr>
              <a:t>（資料）：総務省「平成</a:t>
            </a:r>
            <a:r>
              <a:rPr lang="en-US" altLang="ja-JP" sz="1100" dirty="0">
                <a:solidFill>
                  <a:schemeClr val="tx2"/>
                </a:solidFill>
                <a:latin typeface="メイリオ" panose="020B0604030504040204" pitchFamily="50" charset="-128"/>
                <a:ea typeface="メイリオ" panose="020B0604030504040204" pitchFamily="50" charset="-128"/>
              </a:rPr>
              <a:t>24</a:t>
            </a:r>
            <a:r>
              <a:rPr lang="ja-JP" altLang="en-US" sz="1100" dirty="0">
                <a:solidFill>
                  <a:schemeClr val="tx2"/>
                </a:solidFill>
                <a:latin typeface="メイリオ" panose="020B0604030504040204" pitchFamily="50" charset="-128"/>
                <a:ea typeface="メイリオ" panose="020B0604030504040204" pitchFamily="50" charset="-128"/>
              </a:rPr>
              <a:t>年就業構造基本調査」</a:t>
            </a:r>
            <a:endParaRPr lang="en-US" altLang="ja-JP" sz="1100" dirty="0">
              <a:solidFill>
                <a:schemeClr val="tx2"/>
              </a:solidFill>
              <a:latin typeface="メイリオ" panose="020B0604030504040204" pitchFamily="50" charset="-128"/>
              <a:ea typeface="メイリオ" panose="020B0604030504040204" pitchFamily="50" charset="-128"/>
            </a:endParaRPr>
          </a:p>
          <a:p>
            <a:r>
              <a:rPr lang="ja-JP" altLang="en-US" sz="1100" dirty="0">
                <a:solidFill>
                  <a:schemeClr val="tx2"/>
                </a:solidFill>
                <a:latin typeface="メイリオ" panose="020B0604030504040204" pitchFamily="50" charset="-128"/>
                <a:ea typeface="メイリオ" panose="020B0604030504040204" pitchFamily="50" charset="-128"/>
              </a:rPr>
              <a:t>　　　　　三菱ＵＦＪ リサーチ＆コンサルティング「仕事と介護の両立に関する</a:t>
            </a:r>
            <a:endParaRPr lang="en-US" altLang="ja-JP" sz="1100" dirty="0">
              <a:solidFill>
                <a:schemeClr val="tx2"/>
              </a:solidFill>
              <a:latin typeface="メイリオ" panose="020B0604030504040204" pitchFamily="50" charset="-128"/>
              <a:ea typeface="メイリオ" panose="020B0604030504040204" pitchFamily="50" charset="-128"/>
            </a:endParaRPr>
          </a:p>
          <a:p>
            <a:r>
              <a:rPr lang="ja-JP" altLang="en-US" sz="1100" dirty="0">
                <a:solidFill>
                  <a:schemeClr val="tx2"/>
                </a:solidFill>
                <a:latin typeface="メイリオ" panose="020B0604030504040204" pitchFamily="50" charset="-128"/>
                <a:ea typeface="メイリオ" panose="020B0604030504040204" pitchFamily="50" charset="-128"/>
              </a:rPr>
              <a:t>　　　　　労働者調査」（厚生労働省委託事業） 平成</a:t>
            </a:r>
            <a:r>
              <a:rPr lang="en-US" altLang="ja-JP" sz="1100" dirty="0">
                <a:solidFill>
                  <a:schemeClr val="tx2"/>
                </a:solidFill>
                <a:latin typeface="メイリオ" panose="020B0604030504040204" pitchFamily="50" charset="-128"/>
                <a:ea typeface="メイリオ" panose="020B0604030504040204" pitchFamily="50" charset="-128"/>
              </a:rPr>
              <a:t>25</a:t>
            </a:r>
            <a:r>
              <a:rPr lang="ja-JP" altLang="en-US" sz="1100" dirty="0">
                <a:solidFill>
                  <a:schemeClr val="tx2"/>
                </a:solidFill>
                <a:latin typeface="メイリオ" panose="020B0604030504040204" pitchFamily="50" charset="-128"/>
                <a:ea typeface="メイリオ" panose="020B0604030504040204" pitchFamily="50" charset="-128"/>
              </a:rPr>
              <a:t>年</a:t>
            </a:r>
            <a:r>
              <a:rPr lang="en-US" altLang="ja-JP" sz="1100" dirty="0">
                <a:solidFill>
                  <a:schemeClr val="tx2"/>
                </a:solidFill>
                <a:latin typeface="メイリオ" panose="020B0604030504040204" pitchFamily="50" charset="-128"/>
                <a:ea typeface="メイリオ" panose="020B0604030504040204" pitchFamily="50" charset="-128"/>
              </a:rPr>
              <a:t>1</a:t>
            </a:r>
            <a:r>
              <a:rPr lang="ja-JP" altLang="en-US" sz="1100" dirty="0">
                <a:solidFill>
                  <a:schemeClr val="tx2"/>
                </a:solidFill>
                <a:latin typeface="メイリオ" panose="020B0604030504040204" pitchFamily="50" charset="-128"/>
                <a:ea typeface="メイリオ" panose="020B0604030504040204" pitchFamily="50" charset="-128"/>
              </a:rPr>
              <a:t>月実施より作成　</a:t>
            </a:r>
          </a:p>
        </p:txBody>
      </p:sp>
      <p:sp>
        <p:nvSpPr>
          <p:cNvPr id="6" name="コンテンツ プレースホルダー 13"/>
          <p:cNvSpPr txBox="1">
            <a:spLocks/>
          </p:cNvSpPr>
          <p:nvPr/>
        </p:nvSpPr>
        <p:spPr>
          <a:xfrm>
            <a:off x="6531324" y="2431009"/>
            <a:ext cx="5149152" cy="1052315"/>
          </a:xfrm>
          <a:prstGeom prst="rect">
            <a:avLst/>
          </a:prstGeom>
          <a:noFill/>
          <a:ln w="31750">
            <a:noFill/>
          </a:ln>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marL="0" indent="0">
              <a:buNone/>
            </a:pPr>
            <a:r>
              <a:rPr lang="en-US" altLang="ja-JP" sz="1800" dirty="0">
                <a:latin typeface="メイリオ" panose="020B0604030504040204" pitchFamily="50" charset="-128"/>
                <a:ea typeface="メイリオ" panose="020B0604030504040204" pitchFamily="50" charset="-128"/>
              </a:rPr>
              <a:t>40</a:t>
            </a:r>
            <a:r>
              <a:rPr lang="ja-JP" altLang="en-US" sz="1800" dirty="0">
                <a:latin typeface="メイリオ" panose="020B0604030504040204" pitchFamily="50" charset="-128"/>
                <a:ea typeface="メイリオ" panose="020B0604030504040204" pitchFamily="50" charset="-128"/>
              </a:rPr>
              <a:t>歳台後半から介護の課題に直面する人が出現し、</a:t>
            </a:r>
            <a:r>
              <a:rPr lang="en-US" altLang="ja-JP" sz="1800" dirty="0">
                <a:latin typeface="メイリオ" panose="020B0604030504040204" pitchFamily="50" charset="-128"/>
                <a:ea typeface="メイリオ" panose="020B0604030504040204" pitchFamily="50" charset="-128"/>
              </a:rPr>
              <a:t>50</a:t>
            </a:r>
            <a:r>
              <a:rPr lang="ja-JP" altLang="en-US" sz="1800" dirty="0">
                <a:latin typeface="メイリオ" panose="020B0604030504040204" pitchFamily="50" charset="-128"/>
                <a:ea typeface="メイリオ" panose="020B0604030504040204" pitchFamily="50" charset="-128"/>
              </a:rPr>
              <a:t>歳から定年までのキャリアは、仕事と介護の両立が必要な時期になります</a:t>
            </a:r>
          </a:p>
        </p:txBody>
      </p:sp>
      <p:cxnSp>
        <p:nvCxnSpPr>
          <p:cNvPr id="7" name="直線コネクタ 6"/>
          <p:cNvCxnSpPr/>
          <p:nvPr/>
        </p:nvCxnSpPr>
        <p:spPr>
          <a:xfrm>
            <a:off x="5486400" y="1038584"/>
            <a:ext cx="59806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円/楕円 7"/>
          <p:cNvSpPr/>
          <p:nvPr/>
        </p:nvSpPr>
        <p:spPr>
          <a:xfrm>
            <a:off x="2657866" y="3513750"/>
            <a:ext cx="1365504" cy="6371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sz="2100" kern="1200">
                <a:solidFill>
                  <a:schemeClr val="lt1"/>
                </a:solidFill>
                <a:latin typeface="+mn-lt"/>
                <a:ea typeface="+mn-ea"/>
                <a:cs typeface="+mn-cs"/>
              </a:defRPr>
            </a:lvl1pPr>
            <a:lvl2pPr marL="457200" algn="l" rtl="0" fontAlgn="base">
              <a:spcBef>
                <a:spcPct val="0"/>
              </a:spcBef>
              <a:spcAft>
                <a:spcPct val="0"/>
              </a:spcAft>
              <a:defRPr kumimoji="1" sz="2100" kern="1200">
                <a:solidFill>
                  <a:schemeClr val="lt1"/>
                </a:solidFill>
                <a:latin typeface="+mn-lt"/>
                <a:ea typeface="+mn-ea"/>
                <a:cs typeface="+mn-cs"/>
              </a:defRPr>
            </a:lvl2pPr>
            <a:lvl3pPr marL="914400" algn="l" rtl="0" fontAlgn="base">
              <a:spcBef>
                <a:spcPct val="0"/>
              </a:spcBef>
              <a:spcAft>
                <a:spcPct val="0"/>
              </a:spcAft>
              <a:defRPr kumimoji="1" sz="2100" kern="1200">
                <a:solidFill>
                  <a:schemeClr val="lt1"/>
                </a:solidFill>
                <a:latin typeface="+mn-lt"/>
                <a:ea typeface="+mn-ea"/>
                <a:cs typeface="+mn-cs"/>
              </a:defRPr>
            </a:lvl3pPr>
            <a:lvl4pPr marL="1371600" algn="l" rtl="0" fontAlgn="base">
              <a:spcBef>
                <a:spcPct val="0"/>
              </a:spcBef>
              <a:spcAft>
                <a:spcPct val="0"/>
              </a:spcAft>
              <a:defRPr kumimoji="1" sz="2100" kern="1200">
                <a:solidFill>
                  <a:schemeClr val="lt1"/>
                </a:solidFill>
                <a:latin typeface="+mn-lt"/>
                <a:ea typeface="+mn-ea"/>
                <a:cs typeface="+mn-cs"/>
              </a:defRPr>
            </a:lvl4pPr>
            <a:lvl5pPr marL="1828800" algn="l" rtl="0" fontAlgn="base">
              <a:spcBef>
                <a:spcPct val="0"/>
              </a:spcBef>
              <a:spcAft>
                <a:spcPct val="0"/>
              </a:spcAft>
              <a:defRPr kumimoji="1" sz="2100" kern="1200">
                <a:solidFill>
                  <a:schemeClr val="lt1"/>
                </a:solidFill>
                <a:latin typeface="+mn-lt"/>
                <a:ea typeface="+mn-ea"/>
                <a:cs typeface="+mn-cs"/>
              </a:defRPr>
            </a:lvl5pPr>
            <a:lvl6pPr marL="2286000" algn="l" defTabSz="914400" rtl="0" eaLnBrk="1" latinLnBrk="0" hangingPunct="1">
              <a:defRPr kumimoji="1" sz="2100" kern="1200">
                <a:solidFill>
                  <a:schemeClr val="lt1"/>
                </a:solidFill>
                <a:latin typeface="+mn-lt"/>
                <a:ea typeface="+mn-ea"/>
                <a:cs typeface="+mn-cs"/>
              </a:defRPr>
            </a:lvl6pPr>
            <a:lvl7pPr marL="2743200" algn="l" defTabSz="914400" rtl="0" eaLnBrk="1" latinLnBrk="0" hangingPunct="1">
              <a:defRPr kumimoji="1" sz="2100" kern="1200">
                <a:solidFill>
                  <a:schemeClr val="lt1"/>
                </a:solidFill>
                <a:latin typeface="+mn-lt"/>
                <a:ea typeface="+mn-ea"/>
                <a:cs typeface="+mn-cs"/>
              </a:defRPr>
            </a:lvl7pPr>
            <a:lvl8pPr marL="3200400" algn="l" defTabSz="914400" rtl="0" eaLnBrk="1" latinLnBrk="0" hangingPunct="1">
              <a:defRPr kumimoji="1" sz="2100" kern="1200">
                <a:solidFill>
                  <a:schemeClr val="lt1"/>
                </a:solidFill>
                <a:latin typeface="+mn-lt"/>
                <a:ea typeface="+mn-ea"/>
                <a:cs typeface="+mn-cs"/>
              </a:defRPr>
            </a:lvl8pPr>
            <a:lvl9pPr marL="3657600" algn="l" defTabSz="914400" rtl="0" eaLnBrk="1" latinLnBrk="0" hangingPunct="1">
              <a:defRPr kumimoji="1" sz="2100" kern="1200">
                <a:solidFill>
                  <a:schemeClr val="lt1"/>
                </a:solidFill>
                <a:latin typeface="+mn-lt"/>
                <a:ea typeface="+mn-ea"/>
                <a:cs typeface="+mn-cs"/>
              </a:defRPr>
            </a:lvl9pPr>
          </a:lstStyle>
          <a:p>
            <a:pPr algn="ct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9" name="円/楕円 8"/>
          <p:cNvSpPr/>
          <p:nvPr/>
        </p:nvSpPr>
        <p:spPr>
          <a:xfrm>
            <a:off x="2660909" y="1235792"/>
            <a:ext cx="1499616" cy="1353944"/>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sz="2100" kern="1200">
                <a:solidFill>
                  <a:schemeClr val="lt1"/>
                </a:solidFill>
                <a:latin typeface="+mn-lt"/>
                <a:ea typeface="+mn-ea"/>
                <a:cs typeface="+mn-cs"/>
              </a:defRPr>
            </a:lvl1pPr>
            <a:lvl2pPr marL="457200" algn="l" rtl="0" fontAlgn="base">
              <a:spcBef>
                <a:spcPct val="0"/>
              </a:spcBef>
              <a:spcAft>
                <a:spcPct val="0"/>
              </a:spcAft>
              <a:defRPr kumimoji="1" sz="2100" kern="1200">
                <a:solidFill>
                  <a:schemeClr val="lt1"/>
                </a:solidFill>
                <a:latin typeface="+mn-lt"/>
                <a:ea typeface="+mn-ea"/>
                <a:cs typeface="+mn-cs"/>
              </a:defRPr>
            </a:lvl2pPr>
            <a:lvl3pPr marL="914400" algn="l" rtl="0" fontAlgn="base">
              <a:spcBef>
                <a:spcPct val="0"/>
              </a:spcBef>
              <a:spcAft>
                <a:spcPct val="0"/>
              </a:spcAft>
              <a:defRPr kumimoji="1" sz="2100" kern="1200">
                <a:solidFill>
                  <a:schemeClr val="lt1"/>
                </a:solidFill>
                <a:latin typeface="+mn-lt"/>
                <a:ea typeface="+mn-ea"/>
                <a:cs typeface="+mn-cs"/>
              </a:defRPr>
            </a:lvl3pPr>
            <a:lvl4pPr marL="1371600" algn="l" rtl="0" fontAlgn="base">
              <a:spcBef>
                <a:spcPct val="0"/>
              </a:spcBef>
              <a:spcAft>
                <a:spcPct val="0"/>
              </a:spcAft>
              <a:defRPr kumimoji="1" sz="2100" kern="1200">
                <a:solidFill>
                  <a:schemeClr val="lt1"/>
                </a:solidFill>
                <a:latin typeface="+mn-lt"/>
                <a:ea typeface="+mn-ea"/>
                <a:cs typeface="+mn-cs"/>
              </a:defRPr>
            </a:lvl4pPr>
            <a:lvl5pPr marL="1828800" algn="l" rtl="0" fontAlgn="base">
              <a:spcBef>
                <a:spcPct val="0"/>
              </a:spcBef>
              <a:spcAft>
                <a:spcPct val="0"/>
              </a:spcAft>
              <a:defRPr kumimoji="1" sz="2100" kern="1200">
                <a:solidFill>
                  <a:schemeClr val="lt1"/>
                </a:solidFill>
                <a:latin typeface="+mn-lt"/>
                <a:ea typeface="+mn-ea"/>
                <a:cs typeface="+mn-cs"/>
              </a:defRPr>
            </a:lvl5pPr>
            <a:lvl6pPr marL="2286000" algn="l" defTabSz="914400" rtl="0" eaLnBrk="1" latinLnBrk="0" hangingPunct="1">
              <a:defRPr kumimoji="1" sz="2100" kern="1200">
                <a:solidFill>
                  <a:schemeClr val="lt1"/>
                </a:solidFill>
                <a:latin typeface="+mn-lt"/>
                <a:ea typeface="+mn-ea"/>
                <a:cs typeface="+mn-cs"/>
              </a:defRPr>
            </a:lvl6pPr>
            <a:lvl7pPr marL="2743200" algn="l" defTabSz="914400" rtl="0" eaLnBrk="1" latinLnBrk="0" hangingPunct="1">
              <a:defRPr kumimoji="1" sz="2100" kern="1200">
                <a:solidFill>
                  <a:schemeClr val="lt1"/>
                </a:solidFill>
                <a:latin typeface="+mn-lt"/>
                <a:ea typeface="+mn-ea"/>
                <a:cs typeface="+mn-cs"/>
              </a:defRPr>
            </a:lvl7pPr>
            <a:lvl8pPr marL="3200400" algn="l" defTabSz="914400" rtl="0" eaLnBrk="1" latinLnBrk="0" hangingPunct="1">
              <a:defRPr kumimoji="1" sz="2100" kern="1200">
                <a:solidFill>
                  <a:schemeClr val="lt1"/>
                </a:solidFill>
                <a:latin typeface="+mn-lt"/>
                <a:ea typeface="+mn-ea"/>
                <a:cs typeface="+mn-cs"/>
              </a:defRPr>
            </a:lvl8pPr>
            <a:lvl9pPr marL="3657600" algn="l" defTabSz="914400" rtl="0" eaLnBrk="1" latinLnBrk="0" hangingPunct="1">
              <a:defRPr kumimoji="1" sz="2100" kern="1200">
                <a:solidFill>
                  <a:schemeClr val="lt1"/>
                </a:solidFill>
                <a:latin typeface="+mn-lt"/>
                <a:ea typeface="+mn-ea"/>
                <a:cs typeface="+mn-cs"/>
              </a:defRPr>
            </a:lvl9pPr>
          </a:lstStyle>
          <a:p>
            <a:pPr algn="ct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785812" y="4152497"/>
            <a:ext cx="5833648"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rPr>
              <a:t>■介護のための離職による影響度：単数回答　</a:t>
            </a:r>
            <a:r>
              <a:rPr lang="en-US" altLang="ja-JP" dirty="0">
                <a:latin typeface="メイリオ" panose="020B0604030504040204" pitchFamily="50" charset="-128"/>
                <a:ea typeface="メイリオ" panose="020B0604030504040204" pitchFamily="50" charset="-128"/>
              </a:rPr>
              <a:t>n</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994</a:t>
            </a:r>
            <a:endParaRPr kumimoji="1" lang="ja-JP" altLang="en-US" sz="2000" dirty="0">
              <a:latin typeface="メイリオ" panose="020B0604030504040204" pitchFamily="50" charset="-128"/>
              <a:ea typeface="メイリオ"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893532898"/>
              </p:ext>
            </p:extLst>
          </p:nvPr>
        </p:nvGraphicFramePr>
        <p:xfrm>
          <a:off x="392104" y="4075883"/>
          <a:ext cx="6667064" cy="253830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直線コネクタ 11"/>
          <p:cNvCxnSpPr/>
          <p:nvPr/>
        </p:nvCxnSpPr>
        <p:spPr>
          <a:xfrm>
            <a:off x="7059168" y="4281656"/>
            <a:ext cx="44079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6705110" y="4600200"/>
            <a:ext cx="4801580" cy="1200329"/>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離職による収入減と、つきっきりの介護により精神的に追い詰められることで、</a:t>
            </a:r>
            <a:r>
              <a:rPr lang="en-US" altLang="ja-JP" dirty="0">
                <a:latin typeface="メイリオ" panose="020B0604030504040204" pitchFamily="50" charset="-128"/>
                <a:ea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rPr>
              <a:t>割以上の方が</a:t>
            </a:r>
            <a:r>
              <a:rPr lang="ja-JP" altLang="en-US" b="1" dirty="0">
                <a:latin typeface="メイリオ" panose="020B0604030504040204" pitchFamily="50" charset="-128"/>
                <a:ea typeface="メイリオ" panose="020B0604030504040204" pitchFamily="50" charset="-128"/>
              </a:rPr>
              <a:t>肉体面</a:t>
            </a:r>
            <a:r>
              <a:rPr lang="ja-JP" altLang="en-US" dirty="0">
                <a:latin typeface="メイリオ" panose="020B0604030504040204" pitchFamily="50" charset="-128"/>
                <a:ea typeface="メイリオ" panose="020B0604030504040204" pitchFamily="50" charset="-128"/>
              </a:rPr>
              <a:t>で、</a:t>
            </a:r>
            <a:r>
              <a:rPr lang="en-US" altLang="ja-JP" dirty="0">
                <a:latin typeface="メイリオ" panose="020B0604030504040204" pitchFamily="50" charset="-128"/>
                <a:ea typeface="メイリオ" panose="020B0604030504040204" pitchFamily="50" charset="-128"/>
              </a:rPr>
              <a:t>6</a:t>
            </a:r>
            <a:r>
              <a:rPr lang="ja-JP" altLang="en-US" dirty="0">
                <a:latin typeface="メイリオ" panose="020B0604030504040204" pitchFamily="50" charset="-128"/>
                <a:ea typeface="メイリオ" panose="020B0604030504040204" pitchFamily="50" charset="-128"/>
              </a:rPr>
              <a:t>割以上の方が</a:t>
            </a:r>
            <a:r>
              <a:rPr lang="ja-JP" altLang="en-US" b="1" dirty="0">
                <a:solidFill>
                  <a:schemeClr val="accent2"/>
                </a:solidFill>
                <a:latin typeface="メイリオ" panose="020B0604030504040204" pitchFamily="50" charset="-128"/>
                <a:ea typeface="メイリオ" panose="020B0604030504040204" pitchFamily="50" charset="-128"/>
              </a:rPr>
              <a:t>精神面</a:t>
            </a:r>
            <a:r>
              <a:rPr lang="ja-JP" altLang="en-US" dirty="0">
                <a:latin typeface="メイリオ" panose="020B0604030504040204" pitchFamily="50" charset="-128"/>
                <a:ea typeface="メイリオ" panose="020B0604030504040204" pitchFamily="50" charset="-128"/>
              </a:rPr>
              <a:t>と</a:t>
            </a:r>
            <a:r>
              <a:rPr lang="ja-JP" altLang="en-US" b="1" dirty="0">
                <a:solidFill>
                  <a:schemeClr val="accent1"/>
                </a:solidFill>
                <a:latin typeface="メイリオ" panose="020B0604030504040204" pitchFamily="50" charset="-128"/>
                <a:ea typeface="メイリオ" panose="020B0604030504040204" pitchFamily="50" charset="-128"/>
              </a:rPr>
              <a:t>経済面</a:t>
            </a:r>
            <a:r>
              <a:rPr lang="ja-JP" altLang="en-US" dirty="0">
                <a:latin typeface="メイリオ" panose="020B0604030504040204" pitchFamily="50" charset="-128"/>
                <a:ea typeface="メイリオ" panose="020B0604030504040204" pitchFamily="50" charset="-128"/>
              </a:rPr>
              <a:t>で負担を感じています。</a:t>
            </a:r>
          </a:p>
        </p:txBody>
      </p:sp>
    </p:spTree>
    <p:extLst>
      <p:ext uri="{BB962C8B-B14F-4D97-AF65-F5344CB8AC3E}">
        <p14:creationId xmlns:p14="http://schemas.microsoft.com/office/powerpoint/2010/main" val="292660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56999" y="1430041"/>
            <a:ext cx="9007849" cy="1426031"/>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要介護状態にある家族</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人につき、のべ</a:t>
            </a:r>
            <a:r>
              <a:rPr lang="en-US" altLang="ja-JP" sz="2000" dirty="0">
                <a:latin typeface="メイリオ" panose="020B0604030504040204" pitchFamily="50" charset="-128"/>
                <a:ea typeface="メイリオ" panose="020B0604030504040204" pitchFamily="50" charset="-128"/>
              </a:rPr>
              <a:t>93</a:t>
            </a:r>
            <a:r>
              <a:rPr lang="ja-JP" altLang="en-US" sz="2000" dirty="0">
                <a:latin typeface="メイリオ" panose="020B0604030504040204" pitchFamily="50" charset="-128"/>
                <a:ea typeface="メイリオ" panose="020B0604030504040204" pitchFamily="50" charset="-128"/>
              </a:rPr>
              <a:t>日まで</a:t>
            </a:r>
            <a:r>
              <a:rPr lang="ja-JP" altLang="en-US" sz="2000" b="1" dirty="0">
                <a:latin typeface="メイリオ" panose="020B0604030504040204" pitchFamily="50" charset="-128"/>
                <a:ea typeface="メイリオ" panose="020B0604030504040204" pitchFamily="50" charset="-128"/>
              </a:rPr>
              <a:t>介護休業</a:t>
            </a:r>
            <a:r>
              <a:rPr lang="ja-JP" altLang="en-US" sz="2000" dirty="0">
                <a:latin typeface="メイリオ" panose="020B0604030504040204" pitchFamily="50" charset="-128"/>
                <a:ea typeface="メイリオ" panose="020B0604030504040204" pitchFamily="50" charset="-128"/>
              </a:rPr>
              <a:t>を取得できます。</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介護休業期間中は</a:t>
            </a:r>
            <a:r>
              <a:rPr lang="ja-JP" altLang="en-US" sz="2000" b="1" dirty="0">
                <a:latin typeface="メイリオ" panose="020B0604030504040204" pitchFamily="50" charset="-128"/>
                <a:ea typeface="メイリオ" panose="020B0604030504040204" pitchFamily="50" charset="-128"/>
              </a:rPr>
              <a:t>介護休業給付金</a:t>
            </a:r>
            <a:r>
              <a:rPr lang="ja-JP" altLang="en-US" sz="2000" dirty="0">
                <a:latin typeface="メイリオ" panose="020B0604030504040204" pitchFamily="50" charset="-128"/>
                <a:ea typeface="メイリオ" panose="020B0604030504040204" pitchFamily="50" charset="-128"/>
              </a:rPr>
              <a:t>として</a:t>
            </a:r>
            <a:endParaRPr lang="en-US" altLang="ja-JP" sz="2000" dirty="0">
              <a:latin typeface="メイリオ" panose="020B0604030504040204" pitchFamily="50" charset="-128"/>
              <a:ea typeface="メイリオ" panose="020B0604030504040204" pitchFamily="50" charset="-128"/>
            </a:endParaRPr>
          </a:p>
          <a:p>
            <a:pPr>
              <a:lnSpc>
                <a:spcPts val="1600"/>
              </a:lnSpc>
            </a:pPr>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pPr>
              <a:lnSpc>
                <a:spcPts val="1600"/>
              </a:lnSpc>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休業開始賃金日額　</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支給日数 　</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67</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　　　が支給されます。</a:t>
            </a:r>
            <a:endParaRPr lang="en-US" altLang="ja-JP"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630141" y="988835"/>
            <a:ext cx="1980029" cy="400110"/>
          </a:xfrm>
          <a:prstGeom prst="rect">
            <a:avLst/>
          </a:prstGeom>
        </p:spPr>
        <p:txBody>
          <a:bodyPr wrap="none">
            <a:spAutoFit/>
          </a:bodyPr>
          <a:lstStyle/>
          <a:p>
            <a:r>
              <a:rPr lang="ja-JP" altLang="en-US" sz="2000" dirty="0">
                <a:latin typeface="メイリオ" panose="020B0604030504040204" pitchFamily="50" charset="-128"/>
                <a:ea typeface="メイリオ" panose="020B0604030504040204" pitchFamily="50" charset="-128"/>
              </a:rPr>
              <a:t>■介護休業制度</a:t>
            </a:r>
            <a:endParaRPr kumimoji="1" lang="ja-JP" altLang="en-US" sz="2400" dirty="0">
              <a:latin typeface="メイリオ" panose="020B0604030504040204" pitchFamily="50" charset="-128"/>
              <a:ea typeface="メイリオ" panose="020B0604030504040204" pitchFamily="50" charset="-128"/>
            </a:endParaRPr>
          </a:p>
        </p:txBody>
      </p:sp>
      <p:sp>
        <p:nvSpPr>
          <p:cNvPr id="9" name="タイトル 12"/>
          <p:cNvSpPr txBox="1">
            <a:spLocks/>
          </p:cNvSpPr>
          <p:nvPr/>
        </p:nvSpPr>
        <p:spPr>
          <a:xfrm>
            <a:off x="485139" y="381996"/>
            <a:ext cx="10058402" cy="596900"/>
          </a:xfrm>
          <a:prstGeom prst="rect">
            <a:avLst/>
          </a:prstGeom>
        </p:spPr>
        <p:txBody>
          <a:bodyPr/>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latin typeface="メイリオ" panose="020B0604030504040204" pitchFamily="50" charset="-128"/>
                <a:ea typeface="メイリオ" panose="020B0604030504040204" pitchFamily="50" charset="-128"/>
              </a:rPr>
              <a:t>公的な介護支援制度</a:t>
            </a:r>
          </a:p>
        </p:txBody>
      </p:sp>
      <p:sp>
        <p:nvSpPr>
          <p:cNvPr id="13" name="右矢印 12"/>
          <p:cNvSpPr/>
          <p:nvPr/>
        </p:nvSpPr>
        <p:spPr>
          <a:xfrm rot="5400000">
            <a:off x="5882208" y="2640307"/>
            <a:ext cx="605383" cy="5359400"/>
          </a:xfrm>
          <a:prstGeom prst="rightArrow">
            <a:avLst>
              <a:gd name="adj1" fmla="val 50000"/>
              <a:gd name="adj2" fmla="val 41944"/>
            </a:avLst>
          </a:prstGeom>
          <a:solidFill>
            <a:schemeClr val="lt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問題を解決するには</a:t>
            </a:r>
          </a:p>
        </p:txBody>
      </p:sp>
      <p:sp>
        <p:nvSpPr>
          <p:cNvPr id="14" name="正方形/長方形 13"/>
          <p:cNvSpPr/>
          <p:nvPr/>
        </p:nvSpPr>
        <p:spPr>
          <a:xfrm>
            <a:off x="1155699" y="5816937"/>
            <a:ext cx="9817100" cy="1015663"/>
          </a:xfrm>
          <a:prstGeom prst="rect">
            <a:avLst/>
          </a:prstGeom>
        </p:spPr>
        <p:txBody>
          <a:bodyPr wrap="square">
            <a:spAutoFit/>
          </a:bodyPr>
          <a:lstStyle/>
          <a:p>
            <a:pPr algn="ctr"/>
            <a:r>
              <a:rPr lang="ja-JP" altLang="en-US" sz="2000" dirty="0">
                <a:latin typeface="メイリオ" panose="020B0604030504040204" pitchFamily="50" charset="-128"/>
                <a:ea typeface="メイリオ" panose="020B0604030504040204" pitchFamily="50" charset="-128"/>
              </a:rPr>
              <a:t>負担の少ない介護を実現し、</a:t>
            </a:r>
            <a:endParaRPr lang="en-US" altLang="ja-JP" sz="2000" dirty="0">
              <a:latin typeface="メイリオ" panose="020B0604030504040204" pitchFamily="50" charset="-128"/>
              <a:ea typeface="メイリオ" panose="020B0604030504040204" pitchFamily="50" charset="-128"/>
            </a:endParaRPr>
          </a:p>
          <a:p>
            <a:pPr algn="ctr"/>
            <a:r>
              <a:rPr lang="ja-JP" altLang="en-US" sz="2000" b="1" dirty="0">
                <a:solidFill>
                  <a:schemeClr val="accent5"/>
                </a:solidFill>
                <a:latin typeface="メイリオ" panose="020B0604030504040204" pitchFamily="50" charset="-128"/>
                <a:ea typeface="メイリオ" panose="020B0604030504040204" pitchFamily="50" charset="-128"/>
              </a:rPr>
              <a:t>継続的なサポート</a:t>
            </a:r>
            <a:r>
              <a:rPr lang="ja-JP" altLang="en-US" sz="2000" dirty="0">
                <a:latin typeface="メイリオ" panose="020B0604030504040204" pitchFamily="50" charset="-128"/>
                <a:ea typeface="メイリオ" panose="020B0604030504040204" pitchFamily="50" charset="-128"/>
              </a:rPr>
              <a:t>を受けながら</a:t>
            </a:r>
            <a:r>
              <a:rPr lang="ja-JP" altLang="en-US" sz="2000" b="1" dirty="0">
                <a:solidFill>
                  <a:schemeClr val="accent5"/>
                </a:solidFill>
                <a:latin typeface="メイリオ" panose="020B0604030504040204" pitchFamily="50" charset="-128"/>
                <a:ea typeface="メイリオ" panose="020B0604030504040204" pitchFamily="50" charset="-128"/>
              </a:rPr>
              <a:t>仕事と介護を両立</a:t>
            </a:r>
            <a:r>
              <a:rPr lang="ja-JP" altLang="en-US" sz="2000" dirty="0">
                <a:latin typeface="メイリオ" panose="020B0604030504040204" pitchFamily="50" charset="-128"/>
                <a:ea typeface="メイリオ" panose="020B0604030504040204" pitchFamily="50" charset="-128"/>
              </a:rPr>
              <a:t>させることが必要です。</a:t>
            </a:r>
            <a:endParaRPr lang="en-US" altLang="ja-JP" sz="2000" dirty="0">
              <a:latin typeface="メイリオ" panose="020B0604030504040204" pitchFamily="50" charset="-128"/>
              <a:ea typeface="メイリオ" panose="020B0604030504040204" pitchFamily="50" charset="-128"/>
            </a:endParaRPr>
          </a:p>
          <a:p>
            <a:pPr algn="ctr"/>
            <a:endParaRPr lang="ja-JP" altLang="en-US" sz="2000" dirty="0">
              <a:latin typeface="メイリオ" panose="020B0604030504040204" pitchFamily="50" charset="-128"/>
              <a:ea typeface="メイリオ" panose="020B0604030504040204" pitchFamily="50" charset="-128"/>
            </a:endParaRPr>
          </a:p>
        </p:txBody>
      </p:sp>
      <p:sp>
        <p:nvSpPr>
          <p:cNvPr id="4" name="角丸四角形 3"/>
          <p:cNvSpPr/>
          <p:nvPr/>
        </p:nvSpPr>
        <p:spPr>
          <a:xfrm>
            <a:off x="655806" y="3495062"/>
            <a:ext cx="3270018" cy="1302611"/>
          </a:xfrm>
          <a:prstGeom prst="roundRect">
            <a:avLst/>
          </a:prstGeom>
          <a:ln w="25400"/>
        </p:spPr>
        <p:style>
          <a:lnRef idx="2">
            <a:schemeClr val="accent3"/>
          </a:lnRef>
          <a:fillRef idx="1">
            <a:schemeClr val="lt1"/>
          </a:fillRef>
          <a:effectRef idx="0">
            <a:schemeClr val="accent3"/>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rPr>
              <a:t>介護休業制度は一時的な支援。終わりの見えない介護を続けていくには</a:t>
            </a:r>
            <a:r>
              <a:rPr lang="ja-JP" altLang="en-US" b="1" dirty="0">
                <a:latin typeface="メイリオ" panose="020B0604030504040204" pitchFamily="50" charset="-128"/>
                <a:ea typeface="メイリオ" panose="020B0604030504040204" pitchFamily="50" charset="-128"/>
              </a:rPr>
              <a:t>一時的な支援では不十分</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
        <p:nvSpPr>
          <p:cNvPr id="11" name="角丸四角形 10"/>
          <p:cNvSpPr/>
          <p:nvPr/>
        </p:nvSpPr>
        <p:spPr>
          <a:xfrm>
            <a:off x="4335895" y="3495062"/>
            <a:ext cx="3401330" cy="1302611"/>
          </a:xfrm>
          <a:prstGeom prst="roundRect">
            <a:avLst/>
          </a:prstGeom>
          <a:ln w="25400"/>
        </p:spPr>
        <p:style>
          <a:lnRef idx="2">
            <a:schemeClr val="accent3"/>
          </a:lnRef>
          <a:fillRef idx="1">
            <a:schemeClr val="lt1"/>
          </a:fillRef>
          <a:effectRef idx="0">
            <a:schemeClr val="accent3"/>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rPr>
              <a:t>介護休暇を利用しても家族への介護が負担になり、職場に復帰できずに</a:t>
            </a:r>
            <a:r>
              <a:rPr lang="ja-JP" altLang="en-US" b="1" dirty="0">
                <a:latin typeface="メイリオ" panose="020B0604030504040204" pitchFamily="50" charset="-128"/>
                <a:ea typeface="メイリオ" panose="020B0604030504040204" pitchFamily="50" charset="-128"/>
              </a:rPr>
              <a:t>そのまま離職してしまう</a:t>
            </a:r>
            <a:r>
              <a:rPr lang="ja-JP" altLang="en-US" dirty="0">
                <a:latin typeface="メイリオ" panose="020B0604030504040204" pitchFamily="50" charset="-128"/>
                <a:ea typeface="メイリオ" panose="020B0604030504040204" pitchFamily="50" charset="-128"/>
              </a:rPr>
              <a:t>ことも</a:t>
            </a:r>
            <a:endParaRPr lang="en-US" altLang="ja-JP" dirty="0">
              <a:latin typeface="メイリオ" panose="020B0604030504040204" pitchFamily="50" charset="-128"/>
              <a:ea typeface="メイリオ" panose="020B0604030504040204" pitchFamily="50" charset="-128"/>
            </a:endParaRPr>
          </a:p>
        </p:txBody>
      </p:sp>
      <p:sp>
        <p:nvSpPr>
          <p:cNvPr id="12" name="角丸四角形 11"/>
          <p:cNvSpPr/>
          <p:nvPr/>
        </p:nvSpPr>
        <p:spPr>
          <a:xfrm>
            <a:off x="8147296" y="3495062"/>
            <a:ext cx="3435104" cy="1302611"/>
          </a:xfrm>
          <a:prstGeom prst="roundRect">
            <a:avLst/>
          </a:prstGeom>
          <a:ln w="25400"/>
        </p:spPr>
        <p:style>
          <a:lnRef idx="2">
            <a:schemeClr val="accent3"/>
          </a:lnRef>
          <a:fillRef idx="1">
            <a:schemeClr val="lt1"/>
          </a:fillRef>
          <a:effectRef idx="0">
            <a:schemeClr val="accent3"/>
          </a:effectRef>
          <a:fontRef idx="minor">
            <a:schemeClr val="dk1"/>
          </a:fontRef>
        </p:style>
        <p:txBody>
          <a:bodyPr rtlCol="0" anchor="ctr"/>
          <a:lstStyle/>
          <a:p>
            <a:r>
              <a:rPr lang="en-US" altLang="ja-JP" dirty="0">
                <a:latin typeface="メイリオ" panose="020B0604030504040204" pitchFamily="50" charset="-128"/>
                <a:ea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rPr>
              <a:t>代以上の重要なポストに就く従業員が介護休暇や離職で戦線離脱してしまうと、</a:t>
            </a:r>
            <a:r>
              <a:rPr lang="ja-JP" altLang="en-US" b="1" dirty="0">
                <a:latin typeface="メイリオ" panose="020B0604030504040204" pitchFamily="50" charset="-128"/>
                <a:ea typeface="メイリオ" panose="020B0604030504040204" pitchFamily="50" charset="-128"/>
              </a:rPr>
              <a:t>企業にとっても痛手</a:t>
            </a:r>
            <a:endParaRPr lang="en-US" altLang="ja-JP" b="1" dirty="0">
              <a:latin typeface="メイリオ" panose="020B0604030504040204" pitchFamily="50" charset="-128"/>
              <a:ea typeface="メイリオ" panose="020B0604030504040204" pitchFamily="50" charset="-128"/>
            </a:endParaRPr>
          </a:p>
        </p:txBody>
      </p:sp>
      <p:sp>
        <p:nvSpPr>
          <p:cNvPr id="17" name="角丸四角形 16"/>
          <p:cNvSpPr/>
          <p:nvPr/>
        </p:nvSpPr>
        <p:spPr>
          <a:xfrm>
            <a:off x="655806" y="2703672"/>
            <a:ext cx="10926594" cy="514966"/>
          </a:xfrm>
          <a:prstGeom prst="roundRect">
            <a:avLst/>
          </a:prstGeom>
          <a:solidFill>
            <a:schemeClr val="accent3"/>
          </a:solidFill>
          <a:ln w="254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rPr>
              <a:t>介護休業制度だけでは介護には対応できない！</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7" name="円/楕円 6"/>
          <p:cNvSpPr/>
          <p:nvPr/>
        </p:nvSpPr>
        <p:spPr>
          <a:xfrm>
            <a:off x="55659" y="3169721"/>
            <a:ext cx="767279" cy="7672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なぜ？</a:t>
            </a:r>
          </a:p>
        </p:txBody>
      </p:sp>
    </p:spTree>
    <p:extLst>
      <p:ext uri="{BB962C8B-B14F-4D97-AF65-F5344CB8AC3E}">
        <p14:creationId xmlns:p14="http://schemas.microsoft.com/office/powerpoint/2010/main" val="55279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313495" y="3312669"/>
            <a:ext cx="9849805" cy="1832854"/>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 name="タイトル 12"/>
          <p:cNvSpPr txBox="1">
            <a:spLocks/>
          </p:cNvSpPr>
          <p:nvPr/>
        </p:nvSpPr>
        <p:spPr>
          <a:xfrm>
            <a:off x="861176" y="457907"/>
            <a:ext cx="10058402" cy="596900"/>
          </a:xfrm>
          <a:prstGeom prst="rect">
            <a:avLst/>
          </a:prstGeom>
        </p:spPr>
        <p:txBody>
          <a:bodyPr/>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latin typeface="メイリオ" panose="020B0604030504040204" pitchFamily="50" charset="-128"/>
                <a:ea typeface="メイリオ" panose="020B0604030504040204" pitchFamily="50" charset="-128"/>
              </a:rPr>
              <a:t>仕事と介護を両立するポイント</a:t>
            </a:r>
          </a:p>
        </p:txBody>
      </p:sp>
      <p:sp>
        <p:nvSpPr>
          <p:cNvPr id="5" name="正方形/長方形 4"/>
          <p:cNvSpPr/>
          <p:nvPr/>
        </p:nvSpPr>
        <p:spPr>
          <a:xfrm>
            <a:off x="861176" y="1215524"/>
            <a:ext cx="4737194" cy="523220"/>
          </a:xfrm>
          <a:prstGeom prst="rect">
            <a:avLst/>
          </a:prstGeom>
        </p:spPr>
        <p:txBody>
          <a:bodyPr wrap="none">
            <a:spAutoFit/>
          </a:bodyPr>
          <a:lstStyle/>
          <a:p>
            <a:r>
              <a:rPr kumimoji="1" lang="ja-JP" altLang="en-US" sz="2800" b="1" dirty="0">
                <a:latin typeface="メイリオ" panose="020B0604030504040204" pitchFamily="50" charset="-128"/>
                <a:ea typeface="メイリオ" panose="020B0604030504040204" pitchFamily="50" charset="-128"/>
              </a:rPr>
              <a:t>介護は</a:t>
            </a:r>
            <a:r>
              <a:rPr kumimoji="1" lang="en-US" altLang="ja-JP" sz="2800" b="1" dirty="0">
                <a:latin typeface="メイリオ" panose="020B0604030504040204" pitchFamily="50" charset="-128"/>
                <a:ea typeface="メイリオ" panose="020B0604030504040204" pitchFamily="50" charset="-128"/>
              </a:rPr>
              <a:t>1</a:t>
            </a:r>
            <a:r>
              <a:rPr kumimoji="1" lang="ja-JP" altLang="en-US" sz="2800" b="1" dirty="0">
                <a:latin typeface="メイリオ" panose="020B0604030504040204" pitchFamily="50" charset="-128"/>
                <a:ea typeface="メイリオ" panose="020B0604030504040204" pitchFamily="50" charset="-128"/>
              </a:rPr>
              <a:t>人で抱え込まない！</a:t>
            </a:r>
          </a:p>
        </p:txBody>
      </p:sp>
      <p:sp>
        <p:nvSpPr>
          <p:cNvPr id="6" name="正方形/長方形 5"/>
          <p:cNvSpPr/>
          <p:nvPr/>
        </p:nvSpPr>
        <p:spPr>
          <a:xfrm>
            <a:off x="1765816" y="1692808"/>
            <a:ext cx="9753084" cy="1477328"/>
          </a:xfrm>
          <a:prstGeom prst="rect">
            <a:avLst/>
          </a:prstGeom>
        </p:spPr>
        <p:txBody>
          <a:bodyPr wrap="square">
            <a:spAutoFit/>
          </a:bodyPr>
          <a:lstStyle/>
          <a:p>
            <a:pPr marL="342900" indent="-342900">
              <a:lnSpc>
                <a:spcPct val="150000"/>
              </a:lnSpc>
              <a:buFont typeface="Meiryo UI" panose="020B0604030504040204" pitchFamily="50" charset="-128"/>
              <a:buChar char="◆"/>
            </a:pPr>
            <a:r>
              <a:rPr lang="ja-JP" altLang="en-US" sz="2000" dirty="0">
                <a:latin typeface="メイリオ" panose="020B0604030504040204" pitchFamily="50" charset="-128"/>
                <a:ea typeface="メイリオ" panose="020B0604030504040204" pitchFamily="50" charset="-128"/>
              </a:rPr>
              <a:t>介護に関する疑問や悩みを相談できる</a:t>
            </a:r>
            <a:r>
              <a:rPr lang="ja-JP" altLang="en-US" sz="2000" b="1" dirty="0">
                <a:solidFill>
                  <a:schemeClr val="bg2">
                    <a:lumMod val="75000"/>
                  </a:schemeClr>
                </a:solidFill>
                <a:latin typeface="メイリオ" panose="020B0604030504040204" pitchFamily="50" charset="-128"/>
                <a:ea typeface="メイリオ" panose="020B0604030504040204" pitchFamily="50" charset="-128"/>
              </a:rPr>
              <a:t>専門窓口の設置</a:t>
            </a:r>
            <a:endParaRPr lang="en-US" altLang="ja-JP" sz="2000" dirty="0">
              <a:latin typeface="メイリオ" panose="020B0604030504040204" pitchFamily="50" charset="-128"/>
              <a:ea typeface="メイリオ" panose="020B0604030504040204" pitchFamily="50" charset="-128"/>
            </a:endParaRPr>
          </a:p>
          <a:p>
            <a:pPr marL="342900" indent="-342900">
              <a:lnSpc>
                <a:spcPct val="150000"/>
              </a:lnSpc>
              <a:buFont typeface="Meiryo UI" panose="020B0604030504040204" pitchFamily="50" charset="-128"/>
              <a:buChar char="◆"/>
            </a:pPr>
            <a:r>
              <a:rPr lang="ja-JP" altLang="en-US" sz="2000" dirty="0">
                <a:latin typeface="メイリオ" panose="020B0604030504040204" pitchFamily="50" charset="-128"/>
                <a:ea typeface="メイリオ" panose="020B0604030504040204" pitchFamily="50" charset="-128"/>
              </a:rPr>
              <a:t>介護サービスを利用し、「</a:t>
            </a:r>
            <a:r>
              <a:rPr lang="ja-JP" altLang="en-US" sz="2000" b="1" dirty="0">
                <a:solidFill>
                  <a:schemeClr val="bg2">
                    <a:lumMod val="75000"/>
                  </a:schemeClr>
                </a:solidFill>
                <a:latin typeface="メイリオ" panose="020B0604030504040204" pitchFamily="50" charset="-128"/>
                <a:ea typeface="メイリオ" panose="020B0604030504040204" pitchFamily="50" charset="-128"/>
              </a:rPr>
              <a:t>介護しすぎない</a:t>
            </a:r>
            <a:r>
              <a:rPr lang="ja-JP" altLang="en-US" sz="2000" dirty="0">
                <a:latin typeface="メイリオ" panose="020B0604030504040204" pitchFamily="50" charset="-128"/>
                <a:ea typeface="メイリオ" panose="020B0604030504040204" pitchFamily="50" charset="-128"/>
              </a:rPr>
              <a:t>」ようにすることで</a:t>
            </a:r>
            <a:r>
              <a:rPr lang="ja-JP" altLang="en-US" sz="2000" b="1" dirty="0">
                <a:latin typeface="メイリオ" panose="020B0604030504040204" pitchFamily="50" charset="-128"/>
                <a:ea typeface="メイリオ" panose="020B0604030504040204" pitchFamily="50" charset="-128"/>
              </a:rPr>
              <a:t>肉体面</a:t>
            </a:r>
            <a:r>
              <a:rPr lang="ja-JP" altLang="en-US" sz="2000" dirty="0">
                <a:latin typeface="メイリオ" panose="020B0604030504040204" pitchFamily="50" charset="-128"/>
                <a:ea typeface="メイリオ" panose="020B0604030504040204" pitchFamily="50" charset="-128"/>
              </a:rPr>
              <a:t>、</a:t>
            </a:r>
            <a:r>
              <a:rPr lang="ja-JP" altLang="en-US" sz="2000" b="1" dirty="0">
                <a:solidFill>
                  <a:schemeClr val="bg2">
                    <a:lumMod val="75000"/>
                  </a:schemeClr>
                </a:solidFill>
                <a:latin typeface="メイリオ" panose="020B0604030504040204" pitchFamily="50" charset="-128"/>
                <a:ea typeface="メイリオ" panose="020B0604030504040204" pitchFamily="50" charset="-128"/>
              </a:rPr>
              <a:t>精神面</a:t>
            </a:r>
            <a:r>
              <a:rPr lang="ja-JP" altLang="en-US" sz="2000" dirty="0">
                <a:latin typeface="メイリオ" panose="020B0604030504040204" pitchFamily="50" charset="-128"/>
                <a:ea typeface="メイリオ" panose="020B0604030504040204" pitchFamily="50" charset="-128"/>
              </a:rPr>
              <a:t>、</a:t>
            </a:r>
            <a:r>
              <a:rPr lang="ja-JP" altLang="en-US" sz="2000" b="1" dirty="0">
                <a:solidFill>
                  <a:schemeClr val="tx1">
                    <a:lumMod val="60000"/>
                    <a:lumOff val="40000"/>
                  </a:schemeClr>
                </a:solidFill>
                <a:latin typeface="メイリオ" panose="020B0604030504040204" pitchFamily="50" charset="-128"/>
                <a:ea typeface="メイリオ" panose="020B0604030504040204" pitchFamily="50" charset="-128"/>
              </a:rPr>
              <a:t>経済面</a:t>
            </a:r>
            <a:r>
              <a:rPr lang="ja-JP" altLang="en-US" sz="2000" dirty="0">
                <a:latin typeface="メイリオ" panose="020B0604030504040204" pitchFamily="50" charset="-128"/>
                <a:ea typeface="メイリオ" panose="020B0604030504040204" pitchFamily="50" charset="-128"/>
              </a:rPr>
              <a:t>で余裕のあるライフスタイルを実現する</a:t>
            </a:r>
          </a:p>
        </p:txBody>
      </p:sp>
      <p:sp>
        <p:nvSpPr>
          <p:cNvPr id="15" name="正方形/長方形 14"/>
          <p:cNvSpPr/>
          <p:nvPr/>
        </p:nvSpPr>
        <p:spPr>
          <a:xfrm>
            <a:off x="861176" y="1680482"/>
            <a:ext cx="904640" cy="1605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bg1"/>
                </a:solidFill>
                <a:latin typeface="Century" panose="02040604050505020304" pitchFamily="18" charset="0"/>
              </a:rPr>
              <a:t>Point!</a:t>
            </a:r>
            <a:endParaRPr kumimoji="1" lang="ja-JP" altLang="en-US" b="1" dirty="0">
              <a:solidFill>
                <a:schemeClr val="bg1"/>
              </a:solidFill>
              <a:latin typeface="Century" panose="02040604050505020304" pitchFamily="18" charset="0"/>
            </a:endParaRPr>
          </a:p>
        </p:txBody>
      </p:sp>
      <p:sp>
        <p:nvSpPr>
          <p:cNvPr id="12" name="テキスト ボックス 11"/>
          <p:cNvSpPr txBox="1"/>
          <p:nvPr/>
        </p:nvSpPr>
        <p:spPr>
          <a:xfrm>
            <a:off x="1707303" y="3411715"/>
            <a:ext cx="9062188" cy="1733808"/>
          </a:xfrm>
          <a:prstGeom prst="rect">
            <a:avLst/>
          </a:prstGeom>
          <a:noFill/>
        </p:spPr>
        <p:txBody>
          <a:bodyPr wrap="square" rtlCol="0">
            <a:spAutoFit/>
          </a:bodyPr>
          <a:lstStyle/>
          <a:p>
            <a:pPr>
              <a:lnSpc>
                <a:spcPts val="2900"/>
              </a:lnSpc>
              <a:spcAft>
                <a:spcPts val="1200"/>
              </a:spcAft>
            </a:pPr>
            <a:r>
              <a:rPr lang="ja-JP" altLang="en-US" dirty="0">
                <a:latin typeface="Meiryo UI" pitchFamily="50" charset="-128"/>
                <a:ea typeface="Meiryo UI" pitchFamily="50" charset="-128"/>
                <a:cs typeface="Meiryo UI" pitchFamily="50" charset="-128"/>
              </a:rPr>
              <a:t>自分ですべての介護を行ったら働くことが難しくなってしまう。</a:t>
            </a:r>
            <a:br>
              <a:rPr lang="en-US" altLang="ja-JP" dirty="0">
                <a:latin typeface="Meiryo UI" pitchFamily="50" charset="-128"/>
                <a:ea typeface="Meiryo UI" pitchFamily="50" charset="-128"/>
                <a:cs typeface="Meiryo UI" pitchFamily="50" charset="-128"/>
              </a:rPr>
            </a:br>
            <a:r>
              <a:rPr lang="ja-JP" altLang="en-US" dirty="0">
                <a:latin typeface="Meiryo UI" pitchFamily="50" charset="-128"/>
                <a:ea typeface="Meiryo UI" pitchFamily="50" charset="-128"/>
                <a:cs typeface="Meiryo UI" pitchFamily="50" charset="-128"/>
              </a:rPr>
              <a:t>また、精神的に追い詰められてしまうこともある。</a:t>
            </a:r>
            <a:endParaRPr lang="en-US" altLang="ja-JP" dirty="0">
              <a:latin typeface="Meiryo UI" pitchFamily="50" charset="-128"/>
              <a:ea typeface="Meiryo UI" pitchFamily="50" charset="-128"/>
              <a:cs typeface="Meiryo UI" pitchFamily="50" charset="-128"/>
            </a:endParaRPr>
          </a:p>
          <a:p>
            <a:pPr>
              <a:lnSpc>
                <a:spcPts val="2900"/>
              </a:lnSpc>
              <a:spcAft>
                <a:spcPts val="1200"/>
              </a:spcAft>
            </a:pPr>
            <a:r>
              <a:rPr lang="ja-JP" altLang="en-US" dirty="0">
                <a:latin typeface="Meiryo UI" pitchFamily="50" charset="-128"/>
                <a:ea typeface="Meiryo UI" pitchFamily="50" charset="-128"/>
                <a:cs typeface="Meiryo UI" pitchFamily="50" charset="-128"/>
              </a:rPr>
              <a:t>要</a:t>
            </a:r>
            <a:r>
              <a:rPr lang="zh-TW" altLang="en-US" dirty="0">
                <a:latin typeface="Meiryo UI" pitchFamily="50" charset="-128"/>
                <a:ea typeface="Meiryo UI" pitchFamily="50" charset="-128"/>
                <a:cs typeface="Meiryo UI" pitchFamily="50" charset="-128"/>
              </a:rPr>
              <a:t>介護（要支援）</a:t>
            </a:r>
            <a:r>
              <a:rPr lang="ja-JP" altLang="en-US" dirty="0">
                <a:latin typeface="Meiryo UI" pitchFamily="50" charset="-128"/>
                <a:ea typeface="Meiryo UI" pitchFamily="50" charset="-128"/>
                <a:cs typeface="Meiryo UI" pitchFamily="50" charset="-128"/>
              </a:rPr>
              <a:t>認定を受けることで介護保険によるサービスを利用できる。</a:t>
            </a:r>
            <a:br>
              <a:rPr lang="en-US" altLang="ja-JP" dirty="0">
                <a:latin typeface="Meiryo UI" pitchFamily="50" charset="-128"/>
                <a:ea typeface="Meiryo UI" pitchFamily="50" charset="-128"/>
                <a:cs typeface="Meiryo UI" pitchFamily="50" charset="-128"/>
              </a:rPr>
            </a:br>
            <a:r>
              <a:rPr lang="ja-JP" altLang="en-US" b="1" dirty="0">
                <a:latin typeface="Meiryo UI" pitchFamily="50" charset="-128"/>
                <a:ea typeface="Meiryo UI" pitchFamily="50" charset="-128"/>
                <a:cs typeface="Meiryo UI" pitchFamily="50" charset="-128"/>
              </a:rPr>
              <a:t>介護の専門家に支援</a:t>
            </a:r>
            <a:r>
              <a:rPr lang="ja-JP" altLang="en-US" dirty="0">
                <a:latin typeface="Meiryo UI" pitchFamily="50" charset="-128"/>
                <a:ea typeface="Meiryo UI" pitchFamily="50" charset="-128"/>
                <a:cs typeface="Meiryo UI" pitchFamily="50" charset="-128"/>
              </a:rPr>
              <a:t>を任せることでゆとりある介護を。</a:t>
            </a:r>
          </a:p>
        </p:txBody>
      </p:sp>
      <p:cxnSp>
        <p:nvCxnSpPr>
          <p:cNvPr id="7" name="直線コネクタ 6"/>
          <p:cNvCxnSpPr/>
          <p:nvPr/>
        </p:nvCxnSpPr>
        <p:spPr>
          <a:xfrm flipV="1">
            <a:off x="5003800" y="2616185"/>
            <a:ext cx="2197100" cy="12700"/>
          </a:xfrm>
          <a:prstGeom prst="line">
            <a:avLst/>
          </a:prstGeom>
          <a:ln w="19050"/>
        </p:spPr>
        <p:style>
          <a:lnRef idx="1">
            <a:schemeClr val="accent5"/>
          </a:lnRef>
          <a:fillRef idx="0">
            <a:schemeClr val="accent5"/>
          </a:fillRef>
          <a:effectRef idx="0">
            <a:schemeClr val="accent5"/>
          </a:effectRef>
          <a:fontRef idx="minor">
            <a:schemeClr val="tx1"/>
          </a:fontRef>
        </p:style>
      </p:cxnSp>
      <p:cxnSp>
        <p:nvCxnSpPr>
          <p:cNvPr id="19" name="直線コネクタ 18"/>
          <p:cNvCxnSpPr/>
          <p:nvPr/>
        </p:nvCxnSpPr>
        <p:spPr>
          <a:xfrm flipH="1">
            <a:off x="5410200" y="2629344"/>
            <a:ext cx="498240" cy="73660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20" name="角丸四角形 19"/>
          <p:cNvSpPr/>
          <p:nvPr/>
        </p:nvSpPr>
        <p:spPr>
          <a:xfrm>
            <a:off x="342900" y="5288056"/>
            <a:ext cx="11557000" cy="1477328"/>
          </a:xfrm>
          <a:prstGeom prst="roundRect">
            <a:avLst/>
          </a:prstGeom>
          <a:pattFill prst="pct5">
            <a:fgClr>
              <a:schemeClr val="lt1"/>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lnSpc>
                <a:spcPct val="150000"/>
              </a:lnSpc>
            </a:pPr>
            <a:r>
              <a:rPr lang="ja-JP" altLang="en-US" b="1" dirty="0">
                <a:solidFill>
                  <a:schemeClr val="tx1"/>
                </a:solidFill>
                <a:latin typeface="メイリオ" panose="020B0604030504040204" pitchFamily="50" charset="-128"/>
                <a:ea typeface="メイリオ" panose="020B0604030504040204" pitchFamily="50" charset="-128"/>
              </a:rPr>
              <a:t>日本介護事業連合会は医療・介護系コンサルティング事業を中心に高齢者向け住宅の運営、</a:t>
            </a:r>
            <a:endParaRPr lang="en-US" altLang="ja-JP" b="1"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b="1" dirty="0">
                <a:solidFill>
                  <a:schemeClr val="tx1"/>
                </a:solidFill>
                <a:latin typeface="メイリオ" panose="020B0604030504040204" pitchFamily="50" charset="-128"/>
                <a:ea typeface="メイリオ" panose="020B0604030504040204" pitchFamily="50" charset="-128"/>
              </a:rPr>
              <a:t>在宅介護サービスの提供、介護資格取得学校の運営等を行っています。その実績を活かし、</a:t>
            </a:r>
            <a:endParaRPr lang="en-US" altLang="ja-JP" b="1"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b="1" dirty="0">
                <a:solidFill>
                  <a:schemeClr val="tx1"/>
                </a:solidFill>
                <a:latin typeface="メイリオ" panose="020B0604030504040204" pitchFamily="50" charset="-128"/>
                <a:ea typeface="メイリオ" panose="020B0604030504040204" pitchFamily="50" charset="-128"/>
              </a:rPr>
              <a:t>介護の相談窓口となるのが</a:t>
            </a:r>
            <a:r>
              <a:rPr lang="ja-JP" altLang="en-US" b="1" dirty="0">
                <a:solidFill>
                  <a:schemeClr val="bg2">
                    <a:lumMod val="50000"/>
                  </a:schemeClr>
                </a:solidFill>
                <a:latin typeface="メイリオ" panose="020B0604030504040204" pitchFamily="50" charset="-128"/>
                <a:ea typeface="メイリオ" panose="020B0604030504040204" pitchFamily="50" charset="-128"/>
              </a:rPr>
              <a:t>介護サポート制度支援サービス</a:t>
            </a:r>
            <a:r>
              <a:rPr lang="ja-JP" altLang="en-US" b="1" dirty="0">
                <a:solidFill>
                  <a:schemeClr val="tx1"/>
                </a:solidFill>
                <a:latin typeface="メイリオ" panose="020B0604030504040204" pitchFamily="50" charset="-128"/>
                <a:ea typeface="メイリオ" panose="020B0604030504040204" pitchFamily="50" charset="-128"/>
              </a:rPr>
              <a:t>です。</a:t>
            </a:r>
          </a:p>
        </p:txBody>
      </p:sp>
    </p:spTree>
    <p:extLst>
      <p:ext uri="{BB962C8B-B14F-4D97-AF65-F5344CB8AC3E}">
        <p14:creationId xmlns:p14="http://schemas.microsoft.com/office/powerpoint/2010/main" val="208880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42900" y="4840224"/>
            <a:ext cx="11557000" cy="1853956"/>
          </a:xfrm>
          <a:prstGeom prst="roundRect">
            <a:avLst/>
          </a:prstGeom>
          <a:pattFill prst="pct5">
            <a:fgClr>
              <a:schemeClr val="lt1"/>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lnSpc>
                <a:spcPct val="150000"/>
              </a:lnSpc>
            </a:pPr>
            <a:r>
              <a:rPr lang="ja-JP" altLang="en-US" sz="2000" b="1" dirty="0">
                <a:solidFill>
                  <a:schemeClr val="tx1"/>
                </a:solidFill>
                <a:latin typeface="メイリオ" panose="020B0604030504040204" pitchFamily="50" charset="-128"/>
                <a:ea typeface="メイリオ" panose="020B0604030504040204" pitchFamily="50" charset="-128"/>
              </a:rPr>
              <a:t>日本介護事業連合会が提供する　</a:t>
            </a:r>
            <a:r>
              <a:rPr lang="ja-JP" altLang="en-US" sz="2400" b="1" dirty="0">
                <a:solidFill>
                  <a:schemeClr val="bg2">
                    <a:lumMod val="50000"/>
                  </a:schemeClr>
                </a:solidFill>
                <a:latin typeface="メイリオ" panose="020B0604030504040204" pitchFamily="50" charset="-128"/>
                <a:ea typeface="メイリオ" panose="020B0604030504040204" pitchFamily="50" charset="-128"/>
              </a:rPr>
              <a:t>介護サポート制度支援サービス</a:t>
            </a:r>
            <a:r>
              <a:rPr lang="ja-JP" altLang="en-US" sz="2000" b="1" dirty="0">
                <a:solidFill>
                  <a:schemeClr val="tx1"/>
                </a:solidFill>
                <a:latin typeface="メイリオ" panose="020B0604030504040204" pitchFamily="50" charset="-128"/>
                <a:ea typeface="メイリオ" panose="020B0604030504040204" pitchFamily="50" charset="-128"/>
              </a:rPr>
              <a:t>　は</a:t>
            </a:r>
            <a:endParaRPr lang="en-US" altLang="ja-JP" sz="2000" b="1"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b="1" dirty="0">
                <a:solidFill>
                  <a:schemeClr val="tx1"/>
                </a:solidFill>
                <a:latin typeface="メイリオ" panose="020B0604030504040204" pitchFamily="50" charset="-128"/>
                <a:ea typeface="メイリオ" panose="020B0604030504040204" pitchFamily="50" charset="-128"/>
              </a:rPr>
              <a:t>将来的な不安や現在利用している介護に関する様々な相談はもちろん、</a:t>
            </a:r>
            <a:endParaRPr lang="en-US" altLang="ja-JP" b="1"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b="1" dirty="0">
                <a:solidFill>
                  <a:schemeClr val="tx1"/>
                </a:solidFill>
                <a:latin typeface="メイリオ" panose="020B0604030504040204" pitchFamily="50" charset="-128"/>
                <a:ea typeface="メイリオ" panose="020B0604030504040204" pitchFamily="50" charset="-128"/>
              </a:rPr>
              <a:t>法務ネットワークで「相続」「後見」「不動産」に関する問題も解決へ導きます。</a:t>
            </a:r>
          </a:p>
        </p:txBody>
      </p:sp>
      <p:sp>
        <p:nvSpPr>
          <p:cNvPr id="5" name="角丸四角形 4"/>
          <p:cNvSpPr/>
          <p:nvPr/>
        </p:nvSpPr>
        <p:spPr>
          <a:xfrm>
            <a:off x="2047068" y="4610775"/>
            <a:ext cx="8097864" cy="471408"/>
          </a:xfrm>
          <a:prstGeom prst="roundRect">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ct val="150000"/>
              </a:lnSpc>
            </a:pPr>
            <a:r>
              <a:rPr lang="ja-JP" altLang="en-US" sz="2000" b="1" dirty="0">
                <a:solidFill>
                  <a:schemeClr val="bg1"/>
                </a:solidFill>
                <a:latin typeface="メイリオ" panose="020B0604030504040204" pitchFamily="50" charset="-128"/>
                <a:ea typeface="メイリオ" panose="020B0604030504040204" pitchFamily="50" charset="-128"/>
              </a:rPr>
              <a:t>日本介護事業連合会におまかせください！</a:t>
            </a:r>
          </a:p>
        </p:txBody>
      </p:sp>
      <p:sp>
        <p:nvSpPr>
          <p:cNvPr id="9" name="タイトル 12"/>
          <p:cNvSpPr txBox="1">
            <a:spLocks/>
          </p:cNvSpPr>
          <p:nvPr/>
        </p:nvSpPr>
        <p:spPr>
          <a:xfrm>
            <a:off x="1834476" y="457907"/>
            <a:ext cx="8523048" cy="596900"/>
          </a:xfrm>
          <a:prstGeom prst="rect">
            <a:avLst/>
          </a:prstGeom>
        </p:spPr>
        <p:txBody>
          <a:bodyPr/>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latin typeface="メイリオ" panose="020B0604030504040204" pitchFamily="50" charset="-128"/>
                <a:ea typeface="メイリオ" panose="020B0604030504040204" pitchFamily="50" charset="-128"/>
              </a:rPr>
              <a:t>介護サポート制度支援サービスの内容例</a:t>
            </a:r>
          </a:p>
        </p:txBody>
      </p:sp>
      <p:grpSp>
        <p:nvGrpSpPr>
          <p:cNvPr id="39" name="グループ化 38"/>
          <p:cNvGrpSpPr/>
          <p:nvPr/>
        </p:nvGrpSpPr>
        <p:grpSpPr>
          <a:xfrm>
            <a:off x="2482492" y="2844942"/>
            <a:ext cx="7227017" cy="1643671"/>
            <a:chOff x="2037718" y="2844942"/>
            <a:chExt cx="7227017" cy="1643671"/>
          </a:xfrm>
        </p:grpSpPr>
        <p:sp>
          <p:nvSpPr>
            <p:cNvPr id="20" name="正方形/長方形 19"/>
            <p:cNvSpPr/>
            <p:nvPr/>
          </p:nvSpPr>
          <p:spPr>
            <a:xfrm>
              <a:off x="2312834" y="3102230"/>
              <a:ext cx="2868715" cy="1386383"/>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1" name="円/楕円 20"/>
            <p:cNvSpPr/>
            <p:nvPr/>
          </p:nvSpPr>
          <p:spPr>
            <a:xfrm>
              <a:off x="2037718" y="2844943"/>
              <a:ext cx="550232" cy="550232"/>
            </a:xfrm>
            <a:prstGeom prst="ellipse">
              <a:avLst/>
            </a:prstGeom>
            <a:solidFill>
              <a:schemeClr val="bg1"/>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tx1"/>
                  </a:solidFill>
                  <a:latin typeface="メイリオ" panose="020B0604030504040204" pitchFamily="50" charset="-128"/>
                  <a:ea typeface="メイリオ" panose="020B0604030504040204" pitchFamily="50" charset="-128"/>
                </a:rPr>
                <a:t>4</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6392322" y="3102229"/>
              <a:ext cx="2868715" cy="1386383"/>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7" name="円/楕円 26"/>
            <p:cNvSpPr/>
            <p:nvPr/>
          </p:nvSpPr>
          <p:spPr>
            <a:xfrm>
              <a:off x="6117206" y="2844942"/>
              <a:ext cx="550232" cy="550232"/>
            </a:xfrm>
            <a:prstGeom prst="ellipse">
              <a:avLst/>
            </a:prstGeom>
            <a:solidFill>
              <a:schemeClr val="bg1"/>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tx1"/>
                  </a:solidFill>
                  <a:latin typeface="メイリオ" panose="020B0604030504040204" pitchFamily="50" charset="-128"/>
                  <a:ea typeface="メイリオ" panose="020B0604030504040204" pitchFamily="50" charset="-128"/>
                </a:rPr>
                <a:t>5</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2505412" y="3283103"/>
              <a:ext cx="2611463"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住宅リフォームや福祉用具に関するご相談も承ります。</a:t>
              </a:r>
            </a:p>
          </p:txBody>
        </p:sp>
        <p:sp>
          <p:nvSpPr>
            <p:cNvPr id="31" name="テキスト ボックス 30"/>
            <p:cNvSpPr txBox="1"/>
            <p:nvPr/>
          </p:nvSpPr>
          <p:spPr>
            <a:xfrm>
              <a:off x="6506355" y="3283103"/>
              <a:ext cx="2758380"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その他相続、後見人、片付け、不動産等のご相談もワンストップでお手伝い。</a:t>
              </a:r>
            </a:p>
          </p:txBody>
        </p:sp>
      </p:grpSp>
      <p:grpSp>
        <p:nvGrpSpPr>
          <p:cNvPr id="38" name="グループ化 37"/>
          <p:cNvGrpSpPr/>
          <p:nvPr/>
        </p:nvGrpSpPr>
        <p:grpSpPr>
          <a:xfrm>
            <a:off x="789780" y="1063421"/>
            <a:ext cx="10612440" cy="1643672"/>
            <a:chOff x="690560" y="1063421"/>
            <a:chExt cx="10612440" cy="1643672"/>
          </a:xfrm>
        </p:grpSpPr>
        <p:sp>
          <p:nvSpPr>
            <p:cNvPr id="16" name="正方形/長方形 15"/>
            <p:cNvSpPr/>
            <p:nvPr/>
          </p:nvSpPr>
          <p:spPr>
            <a:xfrm>
              <a:off x="965676" y="1320710"/>
              <a:ext cx="2868715" cy="1386383"/>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9" name="円/楕円 18"/>
            <p:cNvSpPr/>
            <p:nvPr/>
          </p:nvSpPr>
          <p:spPr>
            <a:xfrm>
              <a:off x="690560" y="1063423"/>
              <a:ext cx="550232" cy="550232"/>
            </a:xfrm>
            <a:prstGeom prst="ellipse">
              <a:avLst/>
            </a:prstGeom>
            <a:solidFill>
              <a:schemeClr val="bg1"/>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tx1"/>
                  </a:solidFill>
                  <a:latin typeface="メイリオ" panose="020B0604030504040204" pitchFamily="50" charset="-128"/>
                  <a:ea typeface="メイリオ" panose="020B0604030504040204" pitchFamily="50" charset="-128"/>
                </a:rPr>
                <a:t>1</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23" name="正方形/長方形 22"/>
            <p:cNvSpPr/>
            <p:nvPr/>
          </p:nvSpPr>
          <p:spPr>
            <a:xfrm>
              <a:off x="4699981" y="1320710"/>
              <a:ext cx="2868715" cy="1386383"/>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4" name="円/楕円 23"/>
            <p:cNvSpPr/>
            <p:nvPr/>
          </p:nvSpPr>
          <p:spPr>
            <a:xfrm>
              <a:off x="4424865" y="1063421"/>
              <a:ext cx="550232" cy="550232"/>
            </a:xfrm>
            <a:prstGeom prst="ellipse">
              <a:avLst/>
            </a:prstGeom>
            <a:solidFill>
              <a:schemeClr val="bg1"/>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tx1"/>
                  </a:solidFill>
                  <a:latin typeface="メイリオ" panose="020B0604030504040204" pitchFamily="50" charset="-128"/>
                  <a:ea typeface="メイリオ" panose="020B0604030504040204" pitchFamily="50" charset="-128"/>
                </a:rPr>
                <a:t>2</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4905356" y="1445948"/>
              <a:ext cx="2530462"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面倒な介護認定手続きやケアプランの作成、施設の選び方や利用斡旋の紹介を致します。</a:t>
              </a:r>
            </a:p>
          </p:txBody>
        </p:sp>
        <p:sp>
          <p:nvSpPr>
            <p:cNvPr id="29" name="正方形/長方形 28"/>
            <p:cNvSpPr/>
            <p:nvPr/>
          </p:nvSpPr>
          <p:spPr>
            <a:xfrm>
              <a:off x="8434285" y="1320710"/>
              <a:ext cx="2868715" cy="1386383"/>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30" name="円/楕円 29"/>
            <p:cNvSpPr/>
            <p:nvPr/>
          </p:nvSpPr>
          <p:spPr>
            <a:xfrm>
              <a:off x="8159169" y="1063423"/>
              <a:ext cx="550232" cy="550232"/>
            </a:xfrm>
            <a:prstGeom prst="ellipse">
              <a:avLst/>
            </a:prstGeom>
            <a:solidFill>
              <a:schemeClr val="bg1"/>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000" b="1" dirty="0">
                  <a:solidFill>
                    <a:schemeClr val="tx1"/>
                  </a:solidFill>
                  <a:latin typeface="メイリオ" panose="020B0604030504040204" pitchFamily="50" charset="-128"/>
                  <a:ea typeface="メイリオ" panose="020B0604030504040204" pitchFamily="50" charset="-128"/>
                </a:rPr>
                <a:t>3</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8586975" y="1445948"/>
              <a:ext cx="2716025" cy="1015663"/>
            </a:xfrm>
            <a:prstGeom prst="rect">
              <a:avLst/>
            </a:prstGeom>
            <a:noFill/>
          </p:spPr>
          <p:txBody>
            <a:bodyPr wrap="square" rtlCol="0">
              <a:spAutoFit/>
            </a:bodyPr>
            <a:lstStyle/>
            <a:p>
              <a:pPr>
                <a:lnSpc>
                  <a:spcPts val="2400"/>
                </a:lnSpc>
              </a:pPr>
              <a:r>
                <a:rPr kumimoji="1" lang="ja-JP" altLang="en-US" dirty="0">
                  <a:latin typeface="メイリオ" panose="020B0604030504040204" pitchFamily="50" charset="-128"/>
                  <a:ea typeface="メイリオ" panose="020B0604030504040204" pitchFamily="50" charset="-128"/>
                </a:rPr>
                <a:t>遠隔地での介護サービスの提供・相談・調整も致します。</a:t>
              </a:r>
            </a:p>
          </p:txBody>
        </p:sp>
        <p:sp>
          <p:nvSpPr>
            <p:cNvPr id="37" name="テキスト ボックス 36"/>
            <p:cNvSpPr txBox="1"/>
            <p:nvPr/>
          </p:nvSpPr>
          <p:spPr>
            <a:xfrm>
              <a:off x="1116807" y="1445948"/>
              <a:ext cx="2726774"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現在ご利用中の介護施設のサービスについてベストプランをご提案・調整致します。</a:t>
              </a:r>
            </a:p>
          </p:txBody>
        </p:sp>
      </p:grpSp>
    </p:spTree>
    <p:extLst>
      <p:ext uri="{BB962C8B-B14F-4D97-AF65-F5344CB8AC3E}">
        <p14:creationId xmlns:p14="http://schemas.microsoft.com/office/powerpoint/2010/main" val="238878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2"/>
          <p:cNvSpPr txBox="1">
            <a:spLocks/>
          </p:cNvSpPr>
          <p:nvPr/>
        </p:nvSpPr>
        <p:spPr>
          <a:xfrm>
            <a:off x="861176" y="457907"/>
            <a:ext cx="10058402" cy="596900"/>
          </a:xfrm>
          <a:prstGeom prst="rect">
            <a:avLst/>
          </a:prstGeom>
        </p:spPr>
        <p:txBody>
          <a:bodyPr/>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latin typeface="メイリオ" panose="020B0604030504040204" pitchFamily="50" charset="-128"/>
                <a:ea typeface="メイリオ" panose="020B0604030504040204" pitchFamily="50" charset="-128"/>
              </a:rPr>
              <a:t>在宅介護の場合の介護保険サービス利用手続き</a:t>
            </a:r>
          </a:p>
        </p:txBody>
      </p:sp>
      <p:pic>
        <p:nvPicPr>
          <p:cNvPr id="5" name="Picture 2"/>
          <p:cNvPicPr>
            <a:picLocks noChangeAspect="1" noChangeArrowheads="1"/>
          </p:cNvPicPr>
          <p:nvPr/>
        </p:nvPicPr>
        <p:blipFill>
          <a:blip r:embed="rId2" cstate="print"/>
          <a:srcRect/>
          <a:stretch>
            <a:fillRect/>
          </a:stretch>
        </p:blipFill>
        <p:spPr bwMode="auto">
          <a:xfrm>
            <a:off x="1068264" y="1172921"/>
            <a:ext cx="4176464" cy="100456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806677" y="2588876"/>
            <a:ext cx="4176464" cy="994890"/>
          </a:xfrm>
          <a:prstGeom prst="rect">
            <a:avLst/>
          </a:prstGeom>
          <a:noFill/>
          <a:ln w="9525">
            <a:noFill/>
            <a:miter lim="800000"/>
            <a:headEnd/>
            <a:tailEnd/>
          </a:ln>
        </p:spPr>
      </p:pic>
      <p:sp>
        <p:nvSpPr>
          <p:cNvPr id="7" name="テキスト ボックス 6"/>
          <p:cNvSpPr txBox="1"/>
          <p:nvPr/>
        </p:nvSpPr>
        <p:spPr>
          <a:xfrm>
            <a:off x="780232" y="2115307"/>
            <a:ext cx="1656184" cy="923330"/>
          </a:xfrm>
          <a:prstGeom prst="rect">
            <a:avLst/>
          </a:prstGeom>
          <a:noFill/>
        </p:spPr>
        <p:txBody>
          <a:bodyPr wrap="square" rtlCol="0">
            <a:spAutoFit/>
          </a:bodyPr>
          <a:lstStyle/>
          <a:p>
            <a:r>
              <a:rPr kumimoji="1" lang="ja-JP" altLang="en-US" sz="1800" dirty="0">
                <a:latin typeface="メイリオ" panose="020B0604030504040204" pitchFamily="50" charset="-128"/>
                <a:ea typeface="メイリオ" panose="020B0604030504040204" pitchFamily="50" charset="-128"/>
              </a:rPr>
              <a:t>①要介護認定</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要支援認定</a:t>
            </a:r>
            <a:r>
              <a:rPr kumimoji="1" lang="en-US" altLang="ja-JP" sz="1800" dirty="0">
                <a:latin typeface="メイリオ" panose="020B0604030504040204" pitchFamily="50" charset="-128"/>
                <a:ea typeface="メイリオ" panose="020B0604030504040204" pitchFamily="50" charset="-128"/>
              </a:rPr>
              <a:t>)</a:t>
            </a:r>
            <a:r>
              <a:rPr kumimoji="1" lang="ja-JP" altLang="en-US" sz="1800" dirty="0">
                <a:latin typeface="メイリオ" panose="020B0604030504040204" pitchFamily="50" charset="-128"/>
                <a:ea typeface="メイリオ" panose="020B0604030504040204" pitchFamily="50" charset="-128"/>
              </a:rPr>
              <a:t>の申請</a:t>
            </a:r>
          </a:p>
        </p:txBody>
      </p:sp>
      <p:sp>
        <p:nvSpPr>
          <p:cNvPr id="8" name="テキスト ボックス 7"/>
          <p:cNvSpPr txBox="1"/>
          <p:nvPr/>
        </p:nvSpPr>
        <p:spPr>
          <a:xfrm>
            <a:off x="2436416" y="2115307"/>
            <a:ext cx="1584176" cy="646331"/>
          </a:xfrm>
          <a:prstGeom prst="rect">
            <a:avLst/>
          </a:prstGeom>
          <a:noFill/>
        </p:spPr>
        <p:txBody>
          <a:bodyPr wrap="square" rtlCol="0">
            <a:spAutoFit/>
          </a:bodyPr>
          <a:lstStyle/>
          <a:p>
            <a:r>
              <a:rPr kumimoji="1" lang="ja-JP" altLang="en-US" sz="1800" dirty="0">
                <a:latin typeface="メイリオ" panose="020B0604030504040204" pitchFamily="50" charset="-128"/>
                <a:ea typeface="メイリオ" panose="020B0604030504040204" pitchFamily="50" charset="-128"/>
              </a:rPr>
              <a:t>②認定調査・主治医意見書</a:t>
            </a:r>
          </a:p>
        </p:txBody>
      </p:sp>
      <p:sp>
        <p:nvSpPr>
          <p:cNvPr id="9" name="テキスト ボックス 8"/>
          <p:cNvSpPr txBox="1"/>
          <p:nvPr/>
        </p:nvSpPr>
        <p:spPr>
          <a:xfrm>
            <a:off x="3948584" y="2115307"/>
            <a:ext cx="1656184" cy="646331"/>
          </a:xfrm>
          <a:prstGeom prst="rect">
            <a:avLst/>
          </a:prstGeom>
          <a:noFill/>
        </p:spPr>
        <p:txBody>
          <a:bodyPr wrap="square" rtlCol="0">
            <a:spAutoFit/>
          </a:bodyPr>
          <a:lstStyle/>
          <a:p>
            <a:r>
              <a:rPr kumimoji="1" lang="ja-JP" altLang="en-US" sz="1800" dirty="0">
                <a:latin typeface="メイリオ" panose="020B0604030504040204" pitchFamily="50" charset="-128"/>
                <a:ea typeface="メイリオ" panose="020B0604030504040204" pitchFamily="50" charset="-128"/>
              </a:rPr>
              <a:t>③要介護度の審査判定</a:t>
            </a:r>
          </a:p>
        </p:txBody>
      </p:sp>
      <p:sp>
        <p:nvSpPr>
          <p:cNvPr id="10" name="テキスト ボックス 9"/>
          <p:cNvSpPr txBox="1"/>
          <p:nvPr/>
        </p:nvSpPr>
        <p:spPr>
          <a:xfrm>
            <a:off x="6518645" y="3668996"/>
            <a:ext cx="1440160" cy="646331"/>
          </a:xfrm>
          <a:prstGeom prst="rect">
            <a:avLst/>
          </a:prstGeom>
          <a:noFill/>
        </p:spPr>
        <p:txBody>
          <a:bodyPr wrap="square" rtlCol="0">
            <a:spAutoFit/>
          </a:bodyPr>
          <a:lstStyle/>
          <a:p>
            <a:r>
              <a:rPr kumimoji="1" lang="ja-JP" altLang="en-US" sz="1800" dirty="0">
                <a:latin typeface="メイリオ" panose="020B0604030504040204" pitchFamily="50" charset="-128"/>
                <a:ea typeface="メイリオ" panose="020B0604030504040204" pitchFamily="50" charset="-128"/>
              </a:rPr>
              <a:t>④介護度の認定通知</a:t>
            </a:r>
          </a:p>
        </p:txBody>
      </p:sp>
      <p:sp>
        <p:nvSpPr>
          <p:cNvPr id="11" name="テキスト ボックス 10"/>
          <p:cNvSpPr txBox="1"/>
          <p:nvPr/>
        </p:nvSpPr>
        <p:spPr>
          <a:xfrm>
            <a:off x="8003697" y="3668996"/>
            <a:ext cx="1638407" cy="646331"/>
          </a:xfrm>
          <a:prstGeom prst="rect">
            <a:avLst/>
          </a:prstGeom>
          <a:noFill/>
        </p:spPr>
        <p:txBody>
          <a:bodyPr wrap="square" rtlCol="0">
            <a:spAutoFit/>
          </a:bodyPr>
          <a:lstStyle/>
          <a:p>
            <a:r>
              <a:rPr kumimoji="1" lang="ja-JP" altLang="en-US" sz="1800" dirty="0">
                <a:latin typeface="メイリオ" panose="020B0604030504040204" pitchFamily="50" charset="-128"/>
                <a:ea typeface="メイリオ" panose="020B0604030504040204" pitchFamily="50" charset="-128"/>
              </a:rPr>
              <a:t>⑤ケアプランの作成</a:t>
            </a:r>
          </a:p>
        </p:txBody>
      </p:sp>
      <p:sp>
        <p:nvSpPr>
          <p:cNvPr id="12" name="テキスト ボックス 11"/>
          <p:cNvSpPr txBox="1"/>
          <p:nvPr/>
        </p:nvSpPr>
        <p:spPr>
          <a:xfrm>
            <a:off x="9686997" y="3668996"/>
            <a:ext cx="1512168" cy="923330"/>
          </a:xfrm>
          <a:prstGeom prst="rect">
            <a:avLst/>
          </a:prstGeom>
          <a:noFill/>
        </p:spPr>
        <p:txBody>
          <a:bodyPr wrap="square" rtlCol="0">
            <a:spAutoFit/>
          </a:bodyPr>
          <a:lstStyle/>
          <a:p>
            <a:r>
              <a:rPr kumimoji="1" lang="ja-JP" altLang="en-US" sz="1800" dirty="0">
                <a:latin typeface="メイリオ" panose="020B0604030504040204" pitchFamily="50" charset="-128"/>
                <a:ea typeface="メイリオ" panose="020B0604030504040204" pitchFamily="50" charset="-128"/>
              </a:rPr>
              <a:t>⑥介護保険サービスの利用開始</a:t>
            </a:r>
          </a:p>
        </p:txBody>
      </p:sp>
      <p:sp>
        <p:nvSpPr>
          <p:cNvPr id="13" name="円形吹き出し 12"/>
          <p:cNvSpPr/>
          <p:nvPr/>
        </p:nvSpPr>
        <p:spPr>
          <a:xfrm>
            <a:off x="154071" y="3259563"/>
            <a:ext cx="1828385" cy="1332763"/>
          </a:xfrm>
          <a:prstGeom prst="wedgeEllipseCallout">
            <a:avLst>
              <a:gd name="adj1" fmla="val 11962"/>
              <a:gd name="adj2" fmla="val -70369"/>
            </a:avLst>
          </a:prstGeom>
          <a:solidFill>
            <a:schemeClr val="bg1"/>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itchFamily="50" charset="-128"/>
                <a:ea typeface="メイリオ" pitchFamily="50" charset="-128"/>
                <a:cs typeface="メイリオ" pitchFamily="50" charset="-128"/>
              </a:rPr>
              <a:t>市や町の介護保険担当窓口へ</a:t>
            </a:r>
          </a:p>
        </p:txBody>
      </p:sp>
      <p:sp>
        <p:nvSpPr>
          <p:cNvPr id="14" name="円形吹き出し 13"/>
          <p:cNvSpPr/>
          <p:nvPr/>
        </p:nvSpPr>
        <p:spPr>
          <a:xfrm>
            <a:off x="9078595" y="1102292"/>
            <a:ext cx="2821305" cy="1224136"/>
          </a:xfrm>
          <a:prstGeom prst="wedgeEllipseCallout">
            <a:avLst>
              <a:gd name="adj1" fmla="val 13141"/>
              <a:gd name="adj2" fmla="val 75672"/>
            </a:avLst>
          </a:prstGeom>
          <a:solidFill>
            <a:schemeClr val="bg1"/>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itchFamily="50" charset="-128"/>
                <a:ea typeface="メイリオ" pitchFamily="50" charset="-128"/>
                <a:cs typeface="メイリオ" pitchFamily="50" charset="-128"/>
              </a:rPr>
              <a:t>ケアプランに基づき、</a:t>
            </a:r>
            <a:endParaRPr kumimoji="1" lang="en-US" altLang="ja-JP" sz="1400" dirty="0">
              <a:solidFill>
                <a:schemeClr val="tx1"/>
              </a:solidFill>
              <a:latin typeface="メイリオ" pitchFamily="50" charset="-128"/>
              <a:ea typeface="メイリオ" pitchFamily="50" charset="-128"/>
              <a:cs typeface="メイリオ" pitchFamily="50" charset="-128"/>
            </a:endParaRPr>
          </a:p>
          <a:p>
            <a:r>
              <a:rPr lang="ja-JP" altLang="en-US" sz="1400" dirty="0">
                <a:solidFill>
                  <a:schemeClr val="tx1"/>
                </a:solidFill>
                <a:latin typeface="メイリオ" pitchFamily="50" charset="-128"/>
                <a:ea typeface="メイリオ" pitchFamily="50" charset="-128"/>
                <a:cs typeface="メイリオ" pitchFamily="50" charset="-128"/>
              </a:rPr>
              <a:t>介護保険サービス事業所と契約を結び、サービスを利用します。</a:t>
            </a:r>
            <a:endParaRPr kumimoji="1" lang="ja-JP" altLang="en-US" sz="1400" dirty="0">
              <a:solidFill>
                <a:schemeClr val="tx1"/>
              </a:solidFill>
              <a:latin typeface="メイリオ" pitchFamily="50" charset="-128"/>
              <a:ea typeface="メイリオ" pitchFamily="50" charset="-128"/>
              <a:cs typeface="メイリオ" pitchFamily="50" charset="-128"/>
            </a:endParaRPr>
          </a:p>
        </p:txBody>
      </p:sp>
      <p:cxnSp>
        <p:nvCxnSpPr>
          <p:cNvPr id="15" name="カギ線コネクタ 14"/>
          <p:cNvCxnSpPr/>
          <p:nvPr/>
        </p:nvCxnSpPr>
        <p:spPr>
          <a:xfrm>
            <a:off x="5295832" y="1675201"/>
            <a:ext cx="1317048" cy="1272934"/>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円形吹き出し 15"/>
          <p:cNvSpPr/>
          <p:nvPr/>
        </p:nvSpPr>
        <p:spPr>
          <a:xfrm>
            <a:off x="6331360" y="1054543"/>
            <a:ext cx="2514292" cy="1224136"/>
          </a:xfrm>
          <a:prstGeom prst="wedgeEllipseCallout">
            <a:avLst>
              <a:gd name="adj1" fmla="val 57413"/>
              <a:gd name="adj2" fmla="val 63493"/>
            </a:avLst>
          </a:prstGeom>
          <a:solidFill>
            <a:schemeClr val="bg1"/>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itchFamily="50" charset="-128"/>
                <a:ea typeface="メイリオ" pitchFamily="50" charset="-128"/>
                <a:cs typeface="メイリオ" pitchFamily="50" charset="-128"/>
              </a:rPr>
              <a:t>ケアマネジャーと相談しながら、</a:t>
            </a:r>
            <a:endParaRPr kumimoji="1" lang="en-US" altLang="ja-JP" sz="1400" dirty="0">
              <a:solidFill>
                <a:schemeClr val="tx1"/>
              </a:solidFill>
              <a:latin typeface="メイリオ" pitchFamily="50" charset="-128"/>
              <a:ea typeface="メイリオ" pitchFamily="50" charset="-128"/>
              <a:cs typeface="メイリオ" pitchFamily="50" charset="-128"/>
            </a:endParaRPr>
          </a:p>
          <a:p>
            <a:r>
              <a:rPr kumimoji="1" lang="ja-JP" altLang="en-US" sz="1400" dirty="0">
                <a:solidFill>
                  <a:schemeClr val="tx1"/>
                </a:solidFill>
                <a:latin typeface="メイリオ" pitchFamily="50" charset="-128"/>
                <a:ea typeface="メイリオ" pitchFamily="50" charset="-128"/>
                <a:cs typeface="メイリオ" pitchFamily="50" charset="-128"/>
              </a:rPr>
              <a:t>サービスを組み合わせてケアプランを作成します。</a:t>
            </a:r>
          </a:p>
        </p:txBody>
      </p:sp>
      <p:sp>
        <p:nvSpPr>
          <p:cNvPr id="17" name="円形吹き出し 16"/>
          <p:cNvSpPr/>
          <p:nvPr/>
        </p:nvSpPr>
        <p:spPr>
          <a:xfrm>
            <a:off x="2014944" y="3340102"/>
            <a:ext cx="2133500" cy="1581117"/>
          </a:xfrm>
          <a:prstGeom prst="wedgeEllipseCallout">
            <a:avLst>
              <a:gd name="adj1" fmla="val 1837"/>
              <a:gd name="adj2" fmla="val -83929"/>
            </a:avLst>
          </a:prstGeom>
          <a:solidFill>
            <a:schemeClr val="bg1"/>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itchFamily="50" charset="-128"/>
                <a:ea typeface="メイリオ" pitchFamily="50" charset="-128"/>
                <a:cs typeface="メイリオ" pitchFamily="50" charset="-128"/>
              </a:rPr>
              <a:t>調査員が本人や家族に対し、心身の状況をお聞きします。</a:t>
            </a:r>
            <a:endParaRPr kumimoji="1" lang="en-US" altLang="ja-JP" sz="1600" dirty="0">
              <a:solidFill>
                <a:schemeClr val="tx1"/>
              </a:solidFill>
              <a:latin typeface="メイリオ" pitchFamily="50" charset="-128"/>
              <a:ea typeface="メイリオ" pitchFamily="50" charset="-128"/>
              <a:cs typeface="メイリオ" pitchFamily="50" charset="-128"/>
            </a:endParaRPr>
          </a:p>
        </p:txBody>
      </p:sp>
      <p:sp>
        <p:nvSpPr>
          <p:cNvPr id="18" name="円形吹き出し 17"/>
          <p:cNvSpPr/>
          <p:nvPr/>
        </p:nvSpPr>
        <p:spPr>
          <a:xfrm>
            <a:off x="4131076" y="3119867"/>
            <a:ext cx="2133500" cy="1581117"/>
          </a:xfrm>
          <a:prstGeom prst="wedgeEllipseCallout">
            <a:avLst>
              <a:gd name="adj1" fmla="val -61856"/>
              <a:gd name="adj2" fmla="val -69471"/>
            </a:avLst>
          </a:prstGeom>
          <a:solidFill>
            <a:schemeClr val="bg1"/>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itchFamily="50" charset="-128"/>
                <a:ea typeface="メイリオ" pitchFamily="50" charset="-128"/>
                <a:cs typeface="メイリオ" pitchFamily="50" charset="-128"/>
              </a:rPr>
              <a:t>かかりつけ医には意見書の作成も依頼します。</a:t>
            </a:r>
          </a:p>
        </p:txBody>
      </p:sp>
      <p:sp>
        <p:nvSpPr>
          <p:cNvPr id="24" name="角丸四角形 23"/>
          <p:cNvSpPr/>
          <p:nvPr/>
        </p:nvSpPr>
        <p:spPr>
          <a:xfrm>
            <a:off x="342900" y="4840224"/>
            <a:ext cx="11557000" cy="1853956"/>
          </a:xfrm>
          <a:prstGeom prst="roundRect">
            <a:avLst/>
          </a:prstGeom>
          <a:pattFill prst="pct5">
            <a:fgClr>
              <a:schemeClr val="lt1"/>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rPr>
              <a:t>介護保険サービスの利用まで役所や病院、介護保険サービス事業所などで</a:t>
            </a:r>
            <a:endParaRPr lang="en-US" altLang="ja-JP" sz="2000" b="1" dirty="0">
              <a:solidFill>
                <a:schemeClr val="tx1"/>
              </a:solidFill>
              <a:latin typeface="メイリオ" panose="020B0604030504040204" pitchFamily="50" charset="-128"/>
              <a:ea typeface="メイリオ" panose="020B0604030504040204" pitchFamily="50" charset="-128"/>
            </a:endParaRPr>
          </a:p>
          <a:p>
            <a:pPr algn="ctr"/>
            <a:r>
              <a:rPr lang="ja-JP" altLang="en-US" sz="2000" b="1" dirty="0">
                <a:solidFill>
                  <a:schemeClr val="tx1"/>
                </a:solidFill>
                <a:latin typeface="メイリオ" panose="020B0604030504040204" pitchFamily="50" charset="-128"/>
                <a:ea typeface="メイリオ" panose="020B0604030504040204" pitchFamily="50" charset="-128"/>
              </a:rPr>
              <a:t>申請や書類作成、聞き取り、契約などの手続きが必要です。</a:t>
            </a:r>
            <a:endParaRPr lang="en-US" altLang="ja-JP" sz="2000" b="1" dirty="0">
              <a:solidFill>
                <a:schemeClr val="tx1"/>
              </a:solidFill>
              <a:latin typeface="メイリオ" panose="020B0604030504040204" pitchFamily="50" charset="-128"/>
              <a:ea typeface="メイリオ" panose="020B0604030504040204" pitchFamily="50" charset="-128"/>
            </a:endParaRPr>
          </a:p>
          <a:p>
            <a:pPr algn="ctr"/>
            <a:r>
              <a:rPr lang="ja-JP" altLang="en-US" sz="2000" b="1" dirty="0">
                <a:solidFill>
                  <a:schemeClr val="tx1"/>
                </a:solidFill>
                <a:latin typeface="メイリオ" panose="020B0604030504040204" pitchFamily="50" charset="-128"/>
                <a:ea typeface="メイリオ" panose="020B0604030504040204" pitchFamily="50" charset="-128"/>
              </a:rPr>
              <a:t>日本介護事業連合会が提供する　</a:t>
            </a:r>
            <a:r>
              <a:rPr lang="ja-JP" altLang="en-US" sz="2400" b="1" dirty="0">
                <a:solidFill>
                  <a:schemeClr val="bg2">
                    <a:lumMod val="50000"/>
                  </a:schemeClr>
                </a:solidFill>
                <a:latin typeface="メイリオ" panose="020B0604030504040204" pitchFamily="50" charset="-128"/>
                <a:ea typeface="メイリオ" panose="020B0604030504040204" pitchFamily="50" charset="-128"/>
              </a:rPr>
              <a:t>介護サポート制度支援サービス</a:t>
            </a:r>
            <a:r>
              <a:rPr lang="ja-JP" altLang="en-US" sz="2000" b="1" dirty="0">
                <a:solidFill>
                  <a:schemeClr val="tx1"/>
                </a:solidFill>
                <a:latin typeface="メイリオ" panose="020B0604030504040204" pitchFamily="50" charset="-128"/>
                <a:ea typeface="メイリオ" panose="020B0604030504040204" pitchFamily="50" charset="-128"/>
              </a:rPr>
              <a:t>　を利用すると</a:t>
            </a:r>
            <a:endParaRPr lang="en-US" altLang="ja-JP" sz="2000" b="1" dirty="0">
              <a:solidFill>
                <a:schemeClr val="tx1"/>
              </a:solidFill>
              <a:latin typeface="メイリオ" panose="020B0604030504040204" pitchFamily="50" charset="-128"/>
              <a:ea typeface="メイリオ" panose="020B0604030504040204" pitchFamily="50" charset="-128"/>
            </a:endParaRPr>
          </a:p>
          <a:p>
            <a:pPr algn="ctr"/>
            <a:r>
              <a:rPr lang="ja-JP" altLang="en-US" sz="2000" b="1" dirty="0">
                <a:solidFill>
                  <a:schemeClr val="tx1"/>
                </a:solidFill>
                <a:latin typeface="メイリオ" panose="020B0604030504040204" pitchFamily="50" charset="-128"/>
                <a:ea typeface="メイリオ" panose="020B0604030504040204" pitchFamily="50" charset="-128"/>
              </a:rPr>
              <a:t>これらの手続きを代行し、会社を休むことなく介護保険サービスを受けられます。</a:t>
            </a:r>
            <a:endParaRPr lang="en-US" altLang="ja-JP" sz="2000" b="1" dirty="0">
              <a:solidFill>
                <a:schemeClr val="tx1"/>
              </a:solidFill>
              <a:latin typeface="メイリオ" panose="020B0604030504040204" pitchFamily="50" charset="-128"/>
              <a:ea typeface="メイリオ" panose="020B0604030504040204" pitchFamily="50" charset="-128"/>
            </a:endParaRPr>
          </a:p>
          <a:p>
            <a:pPr algn="ctr"/>
            <a:endParaRPr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6803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2"/>
          <p:cNvSpPr txBox="1">
            <a:spLocks/>
          </p:cNvSpPr>
          <p:nvPr/>
        </p:nvSpPr>
        <p:spPr>
          <a:xfrm>
            <a:off x="861176" y="457907"/>
            <a:ext cx="10058402" cy="596900"/>
          </a:xfrm>
          <a:prstGeom prst="rect">
            <a:avLst/>
          </a:prstGeom>
        </p:spPr>
        <p:txBody>
          <a:bodyPr/>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latin typeface="メイリオ" panose="020B0604030504040204" pitchFamily="50" charset="-128"/>
                <a:ea typeface="メイリオ" panose="020B0604030504040204" pitchFamily="50" charset="-128"/>
              </a:rPr>
              <a:t>在宅で利用できる介護保険サービスの種類</a:t>
            </a:r>
          </a:p>
        </p:txBody>
      </p:sp>
      <p:graphicFrame>
        <p:nvGraphicFramePr>
          <p:cNvPr id="3" name="図表 2"/>
          <p:cNvGraphicFramePr/>
          <p:nvPr>
            <p:extLst>
              <p:ext uri="{D42A27DB-BD31-4B8C-83A1-F6EECF244321}">
                <p14:modId xmlns:p14="http://schemas.microsoft.com/office/powerpoint/2010/main" val="2324731829"/>
              </p:ext>
            </p:extLst>
          </p:nvPr>
        </p:nvGraphicFramePr>
        <p:xfrm>
          <a:off x="1066800" y="1151467"/>
          <a:ext cx="10439400" cy="4334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角丸四角形 3"/>
          <p:cNvSpPr/>
          <p:nvPr/>
        </p:nvSpPr>
        <p:spPr>
          <a:xfrm>
            <a:off x="342900" y="5702300"/>
            <a:ext cx="11557000" cy="991879"/>
          </a:xfrm>
          <a:prstGeom prst="roundRect">
            <a:avLst/>
          </a:prstGeom>
          <a:pattFill prst="pct5">
            <a:fgClr>
              <a:schemeClr val="lt1"/>
            </a:fgClr>
            <a:bgClr>
              <a:schemeClr val="bg1"/>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介護保険で利用できるサービスは在宅だけでも様々な種類があり、必要なサービスを見つけるだけでも一苦労です。</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ctr"/>
            <a:r>
              <a:rPr lang="ja-JP" altLang="en-US" sz="1600" b="1" dirty="0">
                <a:solidFill>
                  <a:schemeClr val="bg2">
                    <a:lumMod val="50000"/>
                  </a:schemeClr>
                </a:solidFill>
                <a:latin typeface="メイリオ" panose="020B0604030504040204" pitchFamily="50" charset="-128"/>
                <a:ea typeface="メイリオ" panose="020B0604030504040204" pitchFamily="50" charset="-128"/>
              </a:rPr>
              <a:t>介護サポート制度支援サービス</a:t>
            </a:r>
            <a:r>
              <a:rPr lang="ja-JP" altLang="en-US" sz="1600" b="1" dirty="0">
                <a:solidFill>
                  <a:schemeClr val="tx1"/>
                </a:solidFill>
                <a:latin typeface="メイリオ" panose="020B0604030504040204" pitchFamily="50" charset="-128"/>
                <a:ea typeface="メイリオ" panose="020B0604030504040204" pitchFamily="50" charset="-128"/>
              </a:rPr>
              <a:t>にご相談いただいた方には、最適なサービスが受けられるようにケアプラン作成や介護サービスの紹介、サービス利用に必要な契約の手続き代行を行います。</a:t>
            </a:r>
          </a:p>
        </p:txBody>
      </p:sp>
      <p:sp>
        <p:nvSpPr>
          <p:cNvPr id="6" name="円形吹き出し 5"/>
          <p:cNvSpPr/>
          <p:nvPr/>
        </p:nvSpPr>
        <p:spPr>
          <a:xfrm>
            <a:off x="9623225" y="420514"/>
            <a:ext cx="2276675" cy="1224136"/>
          </a:xfrm>
          <a:prstGeom prst="wedgeEllipseCallout">
            <a:avLst>
              <a:gd name="adj1" fmla="val 11791"/>
              <a:gd name="adj2" fmla="val 47660"/>
            </a:avLst>
          </a:prstGeom>
          <a:solidFill>
            <a:schemeClr val="bg1"/>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itchFamily="50" charset="-128"/>
                <a:ea typeface="メイリオ" pitchFamily="50" charset="-128"/>
                <a:cs typeface="メイリオ" pitchFamily="50" charset="-128"/>
              </a:rPr>
              <a:t>在宅サービス以外にも地域密着型サービス・施設サービスなどがあります</a:t>
            </a:r>
          </a:p>
        </p:txBody>
      </p:sp>
    </p:spTree>
    <p:extLst>
      <p:ext uri="{BB962C8B-B14F-4D97-AF65-F5344CB8AC3E}">
        <p14:creationId xmlns:p14="http://schemas.microsoft.com/office/powerpoint/2010/main" val="280610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3"/>
          <p:cNvSpPr txBox="1">
            <a:spLocks/>
          </p:cNvSpPr>
          <p:nvPr/>
        </p:nvSpPr>
        <p:spPr>
          <a:xfrm>
            <a:off x="4686300" y="1438656"/>
            <a:ext cx="7137400" cy="5275581"/>
          </a:xfrm>
          <a:prstGeom prst="rect">
            <a:avLst/>
          </a:prstGeom>
          <a:solidFill>
            <a:schemeClr val="bg1">
              <a:alpha val="55000"/>
            </a:schemeClr>
          </a:solidFill>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0664" indent="-283464" algn="l" defTabSz="914400" rtl="0" eaLnBrk="1" latinLnBrk="0" hangingPunct="1">
              <a:lnSpc>
                <a:spcPct val="100000"/>
              </a:lnSpc>
              <a:spcBef>
                <a:spcPts val="12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100000"/>
              </a:lnSpc>
              <a:spcBef>
                <a:spcPts val="8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lang="ja-JP"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lang="ja-JP" sz="1600" kern="1200" baseline="0">
                <a:solidFill>
                  <a:schemeClr val="tx1"/>
                </a:solidFill>
                <a:latin typeface="+mn-lt"/>
                <a:ea typeface="+mn-ea"/>
                <a:cs typeface="+mn-cs"/>
              </a:defRPr>
            </a:lvl9pPr>
          </a:lstStyle>
          <a:p>
            <a:pPr>
              <a:spcAft>
                <a:spcPts val="400"/>
              </a:spcAft>
              <a:buFont typeface="+mj-lt"/>
              <a:buAutoNum type="arabicPeriod"/>
            </a:pPr>
            <a:r>
              <a:rPr lang="ja-JP" altLang="en-US" sz="1650" dirty="0">
                <a:latin typeface="メイリオ" panose="020B0604030504040204" pitchFamily="50" charset="-128"/>
                <a:ea typeface="メイリオ" panose="020B0604030504040204" pitchFamily="50" charset="-128"/>
              </a:rPr>
              <a:t>介護サポート制度規定作成支援や運用体制整備支援など、介護サポート制度を導入する為に必要な様々な支援を行います。</a:t>
            </a:r>
            <a:endParaRPr lang="en-US" altLang="ja-JP" sz="1650" dirty="0">
              <a:latin typeface="メイリオ" panose="020B0604030504040204" pitchFamily="50" charset="-128"/>
              <a:ea typeface="メイリオ" panose="020B0604030504040204" pitchFamily="50" charset="-128"/>
            </a:endParaRPr>
          </a:p>
          <a:p>
            <a:pPr>
              <a:spcAft>
                <a:spcPts val="400"/>
              </a:spcAft>
              <a:buFont typeface="+mj-lt"/>
              <a:buAutoNum type="arabicPeriod"/>
            </a:pPr>
            <a:r>
              <a:rPr lang="ja-JP" altLang="en-US" sz="1650" dirty="0">
                <a:latin typeface="メイリオ" panose="020B0604030504040204" pitchFamily="50" charset="-128"/>
                <a:ea typeface="メイリオ" panose="020B0604030504040204" pitchFamily="50" charset="-128"/>
              </a:rPr>
              <a:t>介護離職防止支援助成金取得に必要な研修の実施や書類作成支援を行います。</a:t>
            </a:r>
            <a:endParaRPr lang="en-US" altLang="ja-JP" sz="1650" dirty="0">
              <a:latin typeface="メイリオ" panose="020B0604030504040204" pitchFamily="50" charset="-128"/>
              <a:ea typeface="メイリオ" panose="020B0604030504040204" pitchFamily="50" charset="-128"/>
            </a:endParaRPr>
          </a:p>
          <a:p>
            <a:pPr>
              <a:spcAft>
                <a:spcPts val="400"/>
              </a:spcAft>
              <a:buFont typeface="+mj-lt"/>
              <a:buAutoNum type="arabicPeriod"/>
            </a:pPr>
            <a:r>
              <a:rPr lang="ja-JP" altLang="en-US" sz="1650" dirty="0">
                <a:latin typeface="メイリオ" panose="020B0604030504040204" pitchFamily="50" charset="-128"/>
                <a:ea typeface="メイリオ" panose="020B0604030504040204" pitchFamily="50" charset="-128"/>
              </a:rPr>
              <a:t>日常生活上の支援を必要とする対象家族がいる従業員に、抱えている不安や必要な行政手続き等の総合介護支援相談を行います。</a:t>
            </a:r>
          </a:p>
          <a:p>
            <a:pPr>
              <a:spcAft>
                <a:spcPts val="400"/>
              </a:spcAft>
              <a:buFont typeface="+mj-lt"/>
              <a:buAutoNum type="arabicPeriod"/>
            </a:pPr>
            <a:r>
              <a:rPr lang="ja-JP" altLang="en-US" sz="1650" dirty="0">
                <a:latin typeface="メイリオ" panose="020B0604030504040204" pitchFamily="50" charset="-128"/>
                <a:ea typeface="メイリオ" panose="020B0604030504040204" pitchFamily="50" charset="-128"/>
              </a:rPr>
              <a:t>介護保険サービスや仕組み、介護保険制度についての説明を行います。</a:t>
            </a:r>
          </a:p>
          <a:p>
            <a:pPr>
              <a:spcAft>
                <a:spcPts val="400"/>
              </a:spcAft>
              <a:buFont typeface="+mj-lt"/>
              <a:buAutoNum type="arabicPeriod"/>
            </a:pPr>
            <a:r>
              <a:rPr lang="ja-JP" altLang="en-US" sz="1650" dirty="0">
                <a:latin typeface="メイリオ" panose="020B0604030504040204" pitchFamily="50" charset="-128"/>
                <a:ea typeface="メイリオ" panose="020B0604030504040204" pitchFamily="50" charset="-128"/>
              </a:rPr>
              <a:t>高齢者介護施設並びに介護保険サービス、及びその他介護施設の施設種別ごとの特性、性質の説明をします。</a:t>
            </a:r>
          </a:p>
          <a:p>
            <a:pPr>
              <a:spcAft>
                <a:spcPts val="400"/>
              </a:spcAft>
              <a:buFont typeface="+mj-lt"/>
              <a:buAutoNum type="arabicPeriod"/>
            </a:pPr>
            <a:r>
              <a:rPr lang="ja-JP" altLang="en-US" sz="1650" dirty="0">
                <a:latin typeface="メイリオ" panose="020B0604030504040204" pitchFamily="50" charset="-128"/>
                <a:ea typeface="メイリオ" panose="020B0604030504040204" pitchFamily="50" charset="-128"/>
              </a:rPr>
              <a:t>日常生活上の支援を必要とする対象家族に最も適していると思われる施設やサービスの紹介及び情報提供をします。</a:t>
            </a:r>
          </a:p>
          <a:p>
            <a:pPr>
              <a:spcAft>
                <a:spcPts val="400"/>
              </a:spcAft>
              <a:buFont typeface="+mj-lt"/>
              <a:buAutoNum type="arabicPeriod"/>
            </a:pPr>
            <a:r>
              <a:rPr lang="ja-JP" altLang="en-US" sz="1650" dirty="0">
                <a:latin typeface="メイリオ" panose="020B0604030504040204" pitchFamily="50" charset="-128"/>
                <a:ea typeface="メイリオ" panose="020B0604030504040204" pitchFamily="50" charset="-128"/>
              </a:rPr>
              <a:t>日常生活上の支援を必要とする対象家族が自宅で出来うる限り不便なく生活する上で必要な住宅改修並びに福祉用具の貸与・購入の相談などをします。</a:t>
            </a:r>
            <a:endParaRPr lang="en-US" altLang="ja-JP" sz="1650" dirty="0">
              <a:latin typeface="メイリオ" panose="020B0604030504040204" pitchFamily="50" charset="-128"/>
              <a:ea typeface="メイリオ" panose="020B0604030504040204" pitchFamily="50" charset="-128"/>
            </a:endParaRPr>
          </a:p>
        </p:txBody>
      </p:sp>
      <p:graphicFrame>
        <p:nvGraphicFramePr>
          <p:cNvPr id="4" name="コンテンツ プレースホルダー 8"/>
          <p:cNvGraphicFramePr>
            <a:graphicFrameLocks/>
          </p:cNvGraphicFramePr>
          <p:nvPr>
            <p:extLst>
              <p:ext uri="{D42A27DB-BD31-4B8C-83A1-F6EECF244321}">
                <p14:modId xmlns:p14="http://schemas.microsoft.com/office/powerpoint/2010/main" val="2062437324"/>
              </p:ext>
            </p:extLst>
          </p:nvPr>
        </p:nvGraphicFramePr>
        <p:xfrm>
          <a:off x="620712" y="1341120"/>
          <a:ext cx="3824288" cy="5237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p:cNvSpPr txBox="1">
            <a:spLocks/>
          </p:cNvSpPr>
          <p:nvPr/>
        </p:nvSpPr>
        <p:spPr>
          <a:xfrm>
            <a:off x="481012" y="304800"/>
            <a:ext cx="10796588" cy="1036320"/>
          </a:xfrm>
          <a:prstGeom prst="rect">
            <a:avLst/>
          </a:prstGeom>
        </p:spPr>
        <p:txBody>
          <a:bodyPr anchor="b" anchorCtr="0"/>
          <a:lstStyle>
            <a:lvl1pPr algn="l" defTabSz="914400" rtl="0" eaLnBrk="1" latinLnBrk="0" hangingPunct="1">
              <a:lnSpc>
                <a:spcPct val="90000"/>
              </a:lnSpc>
              <a:spcBef>
                <a:spcPct val="0"/>
              </a:spcBef>
              <a:buNone/>
              <a:defRPr kumimoji="1" lang="ja-JP" sz="3600" kern="120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000" dirty="0">
                <a:latin typeface="メイリオ" panose="020B0604030504040204" pitchFamily="50" charset="-128"/>
                <a:ea typeface="メイリオ" panose="020B0604030504040204" pitchFamily="50" charset="-128"/>
              </a:rPr>
              <a:t>日本介護事業連合会が提供する</a:t>
            </a:r>
            <a:endParaRPr lang="en-US" altLang="ja-JP" sz="3000" dirty="0">
              <a:latin typeface="メイリオ" panose="020B0604030504040204" pitchFamily="50" charset="-128"/>
              <a:ea typeface="メイリオ" panose="020B0604030504040204" pitchFamily="50" charset="-128"/>
            </a:endParaRPr>
          </a:p>
          <a:p>
            <a:r>
              <a:rPr lang="ja-JP" altLang="en-US" sz="3000" dirty="0">
                <a:latin typeface="メイリオ" panose="020B0604030504040204" pitchFamily="50" charset="-128"/>
                <a:ea typeface="メイリオ" panose="020B0604030504040204" pitchFamily="50" charset="-128"/>
              </a:rPr>
              <a:t>仕事と介護を両立するための介護サポート制度支援サービス</a:t>
            </a:r>
            <a:endParaRPr lang="en-US" altLang="ja-JP" sz="3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551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tlCol="0" anchor="ctr"/>
      <a:lstStyle>
        <a:defPPr algn="ctr">
          <a:defRPr kumimoji="1" dirty="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横長のカラフルなプレゼンテーション (ワイドスクリーン)</Template>
  <TotalTime>0</TotalTime>
  <Words>2388</Words>
  <Application>Microsoft Office PowerPoint</Application>
  <PresentationFormat>ワイド画面</PresentationFormat>
  <Paragraphs>210</Paragraphs>
  <Slides>13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HGP明朝E</vt:lpstr>
      <vt:lpstr>Meiryo UI</vt:lpstr>
      <vt:lpstr>メイリオ</vt:lpstr>
      <vt:lpstr>Arial</vt:lpstr>
      <vt:lpstr>Century</vt:lpstr>
      <vt:lpstr>Segoe Print</vt:lpstr>
      <vt:lpstr>Tw Cen MT</vt:lpstr>
      <vt:lpstr>Wingdings</vt:lpstr>
      <vt:lpstr>Nature Illustration 16x9</vt:lpstr>
      <vt:lpstr>仕事と介護を両立させる 介護サポート制度支援サービス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介護サポート制度を導入するメリット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2016-11-15T07:26:47Z</dcterms:created>
  <dcterms:modified xsi:type="dcterms:W3CDTF">2024-02-20T05:59:54Z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